
<file path=[Content_Types].xml><?xml version="1.0" encoding="utf-8"?>
<Types xmlns="http://schemas.openxmlformats.org/package/2006/content-types">
  <Default Extension="png" ContentType="image/png"/>
  <Default Extension="pdf" ContentType="image/unknown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2.xml" ContentType="application/vnd.openxmlformats-officedocument.theme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3.xml" ContentType="application/vnd.openxmlformats-officedocument.theme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87" r:id="rId2"/>
    <p:sldMasterId id="2147483707" r:id="rId3"/>
    <p:sldMasterId id="2147483727" r:id="rId4"/>
  </p:sldMasterIdLst>
  <p:notesMasterIdLst>
    <p:notesMasterId r:id="rId34"/>
  </p:notesMasterIdLst>
  <p:sldIdLst>
    <p:sldId id="398" r:id="rId5"/>
    <p:sldId id="435" r:id="rId6"/>
    <p:sldId id="475" r:id="rId7"/>
    <p:sldId id="456" r:id="rId8"/>
    <p:sldId id="457" r:id="rId9"/>
    <p:sldId id="477" r:id="rId10"/>
    <p:sldId id="464" r:id="rId11"/>
    <p:sldId id="465" r:id="rId12"/>
    <p:sldId id="466" r:id="rId13"/>
    <p:sldId id="467" r:id="rId14"/>
    <p:sldId id="468" r:id="rId15"/>
    <p:sldId id="478" r:id="rId16"/>
    <p:sldId id="470" r:id="rId17"/>
    <p:sldId id="471" r:id="rId18"/>
    <p:sldId id="472" r:id="rId19"/>
    <p:sldId id="473" r:id="rId20"/>
    <p:sldId id="474" r:id="rId21"/>
    <p:sldId id="476" r:id="rId22"/>
    <p:sldId id="437" r:id="rId23"/>
    <p:sldId id="455" r:id="rId24"/>
    <p:sldId id="451" r:id="rId25"/>
    <p:sldId id="434" r:id="rId26"/>
    <p:sldId id="449" r:id="rId27"/>
    <p:sldId id="453" r:id="rId28"/>
    <p:sldId id="454" r:id="rId29"/>
    <p:sldId id="425" r:id="rId30"/>
    <p:sldId id="441" r:id="rId31"/>
    <p:sldId id="439" r:id="rId32"/>
    <p:sldId id="395" r:id="rId33"/>
  </p:sldIdLst>
  <p:sldSz cx="12192000" cy="6858000"/>
  <p:notesSz cx="7023100" cy="93091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16" autoAdjust="0"/>
    <p:restoredTop sz="68023" autoAdjust="0"/>
  </p:normalViewPr>
  <p:slideViewPr>
    <p:cSldViewPr snapToGrid="0">
      <p:cViewPr varScale="1">
        <p:scale>
          <a:sx n="75" d="100"/>
          <a:sy n="75" d="100"/>
        </p:scale>
        <p:origin x="1872" y="5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3" d="100"/>
          <a:sy n="83" d="100"/>
        </p:scale>
        <p:origin x="2952" y="10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presProps" Target="presProps.xml"/><Relationship Id="rId8" Type="http://schemas.openxmlformats.org/officeDocument/2006/relationships/slide" Target="slides/slide4.xml"/><Relationship Id="rId3" Type="http://schemas.openxmlformats.org/officeDocument/2006/relationships/slideMaster" Target="slideMasters/slideMaster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3343" cy="467072"/>
          </a:xfrm>
          <a:prstGeom prst="rect">
            <a:avLst/>
          </a:prstGeom>
        </p:spPr>
        <p:txBody>
          <a:bodyPr vert="horz" lIns="93324" tIns="46662" rIns="93324" bIns="46662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8132" y="0"/>
            <a:ext cx="3043343" cy="467072"/>
          </a:xfrm>
          <a:prstGeom prst="rect">
            <a:avLst/>
          </a:prstGeom>
        </p:spPr>
        <p:txBody>
          <a:bodyPr vert="horz" lIns="93324" tIns="46662" rIns="93324" bIns="46662" rtlCol="0"/>
          <a:lstStyle>
            <a:lvl1pPr algn="r">
              <a:defRPr sz="1200"/>
            </a:lvl1pPr>
          </a:lstStyle>
          <a:p>
            <a:fld id="{46D0FDDA-76DD-4237-BEA2-DC5358469A1D}" type="datetimeFigureOut">
              <a:rPr lang="en-US" smtClean="0"/>
              <a:t>7/9/2019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9138" y="1163638"/>
            <a:ext cx="5584825" cy="31416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324" tIns="46662" rIns="93324" bIns="46662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2310" y="4480004"/>
            <a:ext cx="5618480" cy="3665458"/>
          </a:xfrm>
          <a:prstGeom prst="rect">
            <a:avLst/>
          </a:prstGeom>
        </p:spPr>
        <p:txBody>
          <a:bodyPr vert="horz" lIns="93324" tIns="46662" rIns="93324" bIns="46662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42030"/>
            <a:ext cx="3043343" cy="467071"/>
          </a:xfrm>
          <a:prstGeom prst="rect">
            <a:avLst/>
          </a:prstGeom>
        </p:spPr>
        <p:txBody>
          <a:bodyPr vert="horz" lIns="93324" tIns="46662" rIns="93324" bIns="46662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8132" y="8842030"/>
            <a:ext cx="3043343" cy="467071"/>
          </a:xfrm>
          <a:prstGeom prst="rect">
            <a:avLst/>
          </a:prstGeom>
        </p:spPr>
        <p:txBody>
          <a:bodyPr vert="horz" lIns="93324" tIns="46662" rIns="93324" bIns="46662" rtlCol="0" anchor="b"/>
          <a:lstStyle>
            <a:lvl1pPr algn="r">
              <a:defRPr sz="1200"/>
            </a:lvl1pPr>
          </a:lstStyle>
          <a:p>
            <a:fld id="{B3F9E2EA-0A6A-4873-839A-73FBC2A9EA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27877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F9E2EA-0A6A-4873-839A-73FBC2A9EA5A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81634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F9E2EA-0A6A-4873-839A-73FBC2A9EA5A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500979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80B3C2-1FE0-DC41-8019-84C4B3C45811}" type="slidenum">
              <a:rPr lang="en-US" smtClean="0"/>
              <a:t>11</a:t>
            </a:fld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940107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57200" y="720725"/>
            <a:ext cx="6400800" cy="3600450"/>
          </a:xfrm>
        </p:spPr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597FD7-E9E7-47AB-9865-18F0F19674DA}" type="slidenum">
              <a:rPr lang="en-US" smtClean="0"/>
              <a:t>12</a:t>
            </a:fld>
            <a:endParaRPr lang="en-US"/>
          </a:p>
        </p:txBody>
      </p:sp>
      <p:sp>
        <p:nvSpPr>
          <p:cNvPr id="3" name="Notes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523640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57200" y="720725"/>
            <a:ext cx="6400800" cy="3600450"/>
          </a:xfrm>
        </p:spPr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597FD7-E9E7-47AB-9865-18F0F19674DA}" type="slidenum">
              <a:rPr lang="en-US" smtClean="0"/>
              <a:t>13</a:t>
            </a:fld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186461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57200" y="720725"/>
            <a:ext cx="6400800" cy="3600450"/>
          </a:xfrm>
        </p:spPr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597FD7-E9E7-47AB-9865-18F0F19674DA}" type="slidenum">
              <a:rPr lang="en-US" smtClean="0"/>
              <a:t>14</a:t>
            </a:fld>
            <a:endParaRPr lang="en-US"/>
          </a:p>
        </p:txBody>
      </p:sp>
      <p:sp>
        <p:nvSpPr>
          <p:cNvPr id="3" name="Notes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15881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57200" y="720725"/>
            <a:ext cx="6400800" cy="3600450"/>
          </a:xfrm>
        </p:spPr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597FD7-E9E7-47AB-9865-18F0F19674DA}" type="slidenum">
              <a:rPr lang="en-US" smtClean="0"/>
              <a:t>15</a:t>
            </a:fld>
            <a:endParaRPr lang="en-US"/>
          </a:p>
        </p:txBody>
      </p:sp>
      <p:sp>
        <p:nvSpPr>
          <p:cNvPr id="3" name="Notes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421028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597FD7-E9E7-47AB-9865-18F0F19674DA}" type="slidenum">
              <a:rPr lang="en-US" smtClean="0"/>
              <a:t>16</a:t>
            </a:fld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252362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597FD7-E9E7-47AB-9865-18F0F19674DA}" type="slidenum">
              <a:rPr lang="en-US" smtClean="0"/>
              <a:t>17</a:t>
            </a:fld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094939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80B3C2-1FE0-DC41-8019-84C4B3C45811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103290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F9E2EA-0A6A-4873-839A-73FBC2A9EA5A}" type="slidenum">
              <a:rPr lang="en-US" smtClean="0"/>
              <a:t>19</a:t>
            </a:fld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812486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595127-9B32-4F08-AD06-827C5C16C45C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27783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F9E2EA-0A6A-4873-839A-73FBC2A9EA5A}" type="slidenum">
              <a:rPr lang="en-US" smtClean="0"/>
              <a:t>20</a:t>
            </a:fld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527806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F9E2EA-0A6A-4873-839A-73FBC2A9EA5A}" type="slidenum">
              <a:rPr lang="en-US" smtClean="0"/>
              <a:t>21</a:t>
            </a:fld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28320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F9E2EA-0A6A-4873-839A-73FBC2A9EA5A}" type="slidenum">
              <a:rPr lang="en-US" smtClean="0"/>
              <a:t>22</a:t>
            </a:fld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484992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" name="Notes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980166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F9E2EA-0A6A-4873-839A-73FBC2A9EA5A}" type="slidenum">
              <a:rPr lang="en-US" smtClean="0"/>
              <a:t>24</a:t>
            </a:fld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789113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F9E2EA-0A6A-4873-839A-73FBC2A9EA5A}" type="slidenum">
              <a:rPr lang="en-US" smtClean="0"/>
              <a:t>25</a:t>
            </a:fld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600497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50944">
              <a:defRPr/>
            </a:pPr>
            <a:fld id="{02322656-8894-1544-92AA-01B3CF5E6182}" type="slidenum">
              <a:rPr lang="en-US">
                <a:solidFill>
                  <a:prstClr val="black"/>
                </a:solidFill>
              </a:rPr>
              <a:pPr defTabSz="950944">
                <a:defRPr/>
              </a:pPr>
              <a:t>26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547223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50944">
              <a:defRPr/>
            </a:pPr>
            <a:fld id="{02322656-8894-1544-92AA-01B3CF5E6182}" type="slidenum">
              <a:rPr lang="en-US">
                <a:solidFill>
                  <a:prstClr val="black"/>
                </a:solidFill>
              </a:rPr>
              <a:pPr defTabSz="950944">
                <a:defRPr/>
              </a:pPr>
              <a:t>27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7293409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F9E2EA-0A6A-4873-839A-73FBC2A9EA5A}" type="slidenum">
              <a:rPr lang="en-US" smtClean="0"/>
              <a:t>28</a:t>
            </a:fld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149300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F9E2EA-0A6A-4873-839A-73FBC2A9EA5A}" type="slidenum">
              <a:rPr lang="en-US" smtClean="0"/>
              <a:t>29</a:t>
            </a:fld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32296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7" name="Shape 467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69" name="Shape 469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3</a:t>
            </a:fld>
            <a:endParaRPr lang="en-US" sz="12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" name="Notes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955880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80B3C2-1FE0-DC41-8019-84C4B3C45811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130697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57200" y="720725"/>
            <a:ext cx="6400800" cy="3600450"/>
          </a:xfrm>
        </p:spPr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4C60B7-FC6F-4617-A438-68748B4A8FF9}" type="slidenum">
              <a:rPr lang="en-US" smtClean="0"/>
              <a:t>5</a:t>
            </a:fld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699111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4C60B7-FC6F-4617-A438-68748B4A8FF9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818212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80B3C2-1FE0-DC41-8019-84C4B3C45811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085133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595127-9B32-4F08-AD06-827C5C16C45C}" type="slidenum">
              <a:rPr lang="en-US" smtClean="0">
                <a:solidFill>
                  <a:prstClr val="black"/>
                </a:solidFill>
              </a:rPr>
              <a:pPr/>
              <a:t>8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148195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595127-9B32-4F08-AD06-827C5C16C45C}" type="slidenum">
              <a:rPr lang="en-US" smtClean="0"/>
              <a:t>9</a:t>
            </a:fld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27884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4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" y="0"/>
            <a:ext cx="12188950" cy="6857998"/>
          </a:xfrm>
          <a:prstGeom prst="rect">
            <a:avLst/>
          </a:prstGeom>
        </p:spPr>
      </p:pic>
      <p:sp>
        <p:nvSpPr>
          <p:cNvPr id="10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658368" y="3968496"/>
            <a:ext cx="6638544" cy="1650381"/>
          </a:xfrm>
          <a:prstGeom prst="rect">
            <a:avLst/>
          </a:prstGeom>
        </p:spPr>
        <p:txBody>
          <a:bodyPr lIns="0">
            <a:normAutofit/>
          </a:bodyPr>
          <a:lstStyle>
            <a:lvl1pPr marL="0" indent="0">
              <a:buNone/>
              <a:defRPr sz="2800" b="0" i="0">
                <a:solidFill>
                  <a:srgbClr val="828383"/>
                </a:solidFill>
                <a:latin typeface="+mj-lt"/>
                <a:ea typeface="Georgia" charset="0"/>
                <a:cs typeface="Georgia" charset="0"/>
              </a:defRPr>
            </a:lvl1pPr>
          </a:lstStyle>
          <a:p>
            <a:pPr lvl="0"/>
            <a:r>
              <a:rPr lang="en-US" dirty="0" smtClean="0"/>
              <a:t>Sub-topic</a:t>
            </a:r>
          </a:p>
        </p:txBody>
      </p:sp>
      <p:sp>
        <p:nvSpPr>
          <p:cNvPr id="14" name="Title 1"/>
          <p:cNvSpPr>
            <a:spLocks noGrp="1"/>
          </p:cNvSpPr>
          <p:nvPr>
            <p:ph type="ctrTitle" hasCustomPrompt="1"/>
          </p:nvPr>
        </p:nvSpPr>
        <p:spPr>
          <a:xfrm>
            <a:off x="658368" y="1490472"/>
            <a:ext cx="6638544" cy="2386584"/>
          </a:xfrm>
          <a:prstGeom prst="rect">
            <a:avLst/>
          </a:prstGeom>
          <a:ln>
            <a:noFill/>
          </a:ln>
        </p:spPr>
        <p:txBody>
          <a:bodyPr lIns="0" anchor="b"/>
          <a:lstStyle>
            <a:lvl1pPr algn="l">
              <a:lnSpc>
                <a:spcPts val="5800"/>
              </a:lnSpc>
              <a:defRPr sz="6000" b="1" i="0" cap="all" baseline="0">
                <a:solidFill>
                  <a:srgbClr val="005BBB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en-US" dirty="0" smtClean="0"/>
              <a:t>Presentation</a:t>
            </a:r>
            <a:br>
              <a:rPr lang="en-US" dirty="0" smtClean="0"/>
            </a:br>
            <a:r>
              <a:rPr lang="en-US" dirty="0" smtClean="0"/>
              <a:t>Title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8368" y="4821969"/>
            <a:ext cx="6505830" cy="6456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84318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3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5473699" y="1143001"/>
            <a:ext cx="6718301" cy="2855295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solidFill>
              <a:schemeClr val="bg1"/>
            </a:solidFill>
          </a:ln>
        </p:spPr>
        <p:txBody>
          <a:bodyPr anchor="t">
            <a:normAutofit/>
          </a:bodyPr>
          <a:lstStyle>
            <a:lvl1pPr marL="0" indent="0" algn="ctr">
              <a:buNone/>
              <a:defRPr sz="1600" b="0" i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endParaRPr lang="en-US" dirty="0" smtClean="0"/>
          </a:p>
          <a:p>
            <a:r>
              <a:rPr lang="en-US" dirty="0" smtClean="0"/>
              <a:t>Drag picture to placeholder or click icon to add</a:t>
            </a:r>
            <a:endParaRPr lang="en-US" dirty="0"/>
          </a:p>
        </p:txBody>
      </p:sp>
      <p:sp>
        <p:nvSpPr>
          <p:cNvPr id="7" name="Picture Placeholder 2"/>
          <p:cNvSpPr>
            <a:spLocks noGrp="1" noChangeAspect="1"/>
          </p:cNvSpPr>
          <p:nvPr>
            <p:ph type="pic" idx="14"/>
          </p:nvPr>
        </p:nvSpPr>
        <p:spPr>
          <a:xfrm>
            <a:off x="5473699" y="3998296"/>
            <a:ext cx="3429001" cy="2857500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solidFill>
              <a:schemeClr val="bg1"/>
            </a:solidFill>
          </a:ln>
        </p:spPr>
        <p:txBody>
          <a:bodyPr anchor="t">
            <a:normAutofit/>
          </a:bodyPr>
          <a:lstStyle>
            <a:lvl1pPr marL="0" indent="0" algn="ctr">
              <a:buNone/>
              <a:defRPr sz="1600" b="0" i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endParaRPr lang="en-US" dirty="0" smtClean="0"/>
          </a:p>
          <a:p>
            <a:r>
              <a:rPr lang="en-US" dirty="0" smtClean="0"/>
              <a:t>Drag picture to placeholder or click icon to add</a:t>
            </a:r>
            <a:endParaRPr lang="en-US" dirty="0"/>
          </a:p>
        </p:txBody>
      </p:sp>
      <p:sp>
        <p:nvSpPr>
          <p:cNvPr id="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8902701" y="3998296"/>
            <a:ext cx="3289300" cy="2857500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solidFill>
              <a:schemeClr val="bg1"/>
            </a:solidFill>
          </a:ln>
        </p:spPr>
        <p:txBody>
          <a:bodyPr anchor="t">
            <a:normAutofit/>
          </a:bodyPr>
          <a:lstStyle>
            <a:lvl1pPr marL="0" indent="0" algn="ctr">
              <a:buNone/>
              <a:defRPr sz="1600" b="0" i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endParaRPr lang="en-US" dirty="0" smtClean="0"/>
          </a:p>
          <a:p>
            <a:r>
              <a:rPr lang="en-US" dirty="0" smtClean="0"/>
              <a:t>Drag picture to placeholder or click icon to add</a:t>
            </a:r>
            <a:endParaRPr lang="en-US" dirty="0"/>
          </a:p>
        </p:txBody>
      </p:sp>
      <p:sp>
        <p:nvSpPr>
          <p:cNvPr id="10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569469" y="2189263"/>
            <a:ext cx="4002532" cy="2768327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ts val="2600"/>
              </a:lnSpc>
              <a:buNone/>
              <a:defRPr sz="1800" b="0" i="0" spc="-50" baseline="0">
                <a:solidFill>
                  <a:srgbClr val="828383"/>
                </a:solidFill>
                <a:latin typeface="Arial" charset="0"/>
                <a:ea typeface="Arial" charset="0"/>
                <a:cs typeface="Arial" charset="0"/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err="1" smtClean="0"/>
              <a:t>Em</a:t>
            </a:r>
            <a:r>
              <a:rPr lang="en-US" dirty="0" smtClean="0"/>
              <a:t> </a:t>
            </a:r>
            <a:r>
              <a:rPr lang="en-US" dirty="0" err="1" smtClean="0"/>
              <a:t>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 </a:t>
            </a:r>
            <a:r>
              <a:rPr lang="en-US" dirty="0" err="1" smtClean="0"/>
              <a:t>Mauris</a:t>
            </a:r>
            <a:r>
              <a:rPr lang="en-US" dirty="0" smtClean="0"/>
              <a:t> </a:t>
            </a:r>
            <a:r>
              <a:rPr lang="en-US" dirty="0" err="1" smtClean="0"/>
              <a:t>vehicula</a:t>
            </a:r>
            <a:r>
              <a:rPr lang="en-US" dirty="0" smtClean="0"/>
              <a:t> dui in </a:t>
            </a:r>
            <a:r>
              <a:rPr lang="en-US" dirty="0" err="1" smtClean="0"/>
              <a:t>neque</a:t>
            </a:r>
            <a:r>
              <a:rPr lang="en-US" dirty="0" smtClean="0"/>
              <a:t> </a:t>
            </a:r>
            <a:r>
              <a:rPr lang="en-US" dirty="0" err="1" smtClean="0"/>
              <a:t>dignissim</a:t>
            </a:r>
            <a:r>
              <a:rPr lang="en-US" dirty="0" smtClean="0"/>
              <a:t>, in </a:t>
            </a:r>
            <a:r>
              <a:rPr lang="en-US" dirty="0" err="1" smtClean="0"/>
              <a:t>aliquet</a:t>
            </a:r>
            <a:r>
              <a:rPr lang="en-US" dirty="0" smtClean="0"/>
              <a:t> </a:t>
            </a:r>
            <a:r>
              <a:rPr lang="en-US" dirty="0" err="1" smtClean="0"/>
              <a:t>nisl</a:t>
            </a:r>
            <a:r>
              <a:rPr lang="en-US" dirty="0" smtClean="0"/>
              <a:t> </a:t>
            </a:r>
            <a:r>
              <a:rPr lang="en-US" dirty="0" err="1" smtClean="0"/>
              <a:t>varius</a:t>
            </a:r>
            <a:r>
              <a:rPr lang="en-US" dirty="0" smtClean="0"/>
              <a:t>. </a:t>
            </a:r>
            <a:r>
              <a:rPr lang="en-US" dirty="0" err="1" smtClean="0"/>
              <a:t>Sed</a:t>
            </a:r>
            <a:r>
              <a:rPr lang="en-US" dirty="0" smtClean="0"/>
              <a:t> a </a:t>
            </a:r>
            <a:r>
              <a:rPr lang="en-US" dirty="0" err="1" smtClean="0"/>
              <a:t>erat</a:t>
            </a:r>
            <a:r>
              <a:rPr lang="en-US" dirty="0" smtClean="0"/>
              <a:t> </a:t>
            </a:r>
            <a:r>
              <a:rPr lang="en-US" dirty="0" err="1" smtClean="0"/>
              <a:t>ut</a:t>
            </a:r>
            <a:r>
              <a:rPr lang="en-US" dirty="0" smtClean="0"/>
              <a:t> magna </a:t>
            </a:r>
            <a:r>
              <a:rPr lang="en-US" dirty="0" err="1" smtClean="0"/>
              <a:t>vulputate</a:t>
            </a:r>
            <a:r>
              <a:rPr lang="en-US" dirty="0" smtClean="0"/>
              <a:t> </a:t>
            </a:r>
            <a:r>
              <a:rPr lang="en-US" dirty="0" err="1" smtClean="0"/>
              <a:t>feugiat</a:t>
            </a:r>
            <a:r>
              <a:rPr lang="en-US" dirty="0" smtClean="0"/>
              <a:t>. </a:t>
            </a:r>
            <a:r>
              <a:rPr lang="en-US" dirty="0" err="1" smtClean="0"/>
              <a:t>Quisque</a:t>
            </a:r>
            <a:r>
              <a:rPr lang="en-US" dirty="0" smtClean="0"/>
              <a:t> </a:t>
            </a:r>
            <a:r>
              <a:rPr lang="en-US" dirty="0" err="1" smtClean="0"/>
              <a:t>varius</a:t>
            </a:r>
            <a:r>
              <a:rPr lang="en-US" dirty="0" smtClean="0"/>
              <a:t> and libero </a:t>
            </a:r>
            <a:r>
              <a:rPr lang="en-US" dirty="0" err="1" smtClean="0"/>
              <a:t>placerat</a:t>
            </a:r>
            <a:r>
              <a:rPr lang="en-US" dirty="0" smtClean="0"/>
              <a:t> </a:t>
            </a:r>
            <a:r>
              <a:rPr lang="en-US" dirty="0" err="1" smtClean="0"/>
              <a:t>erat</a:t>
            </a:r>
            <a:r>
              <a:rPr lang="en-US" dirty="0" smtClean="0"/>
              <a:t> </a:t>
            </a:r>
            <a:r>
              <a:rPr lang="en-US" dirty="0" err="1" smtClean="0"/>
              <a:t>lobortis</a:t>
            </a:r>
            <a:r>
              <a:rPr lang="en-US" dirty="0" smtClean="0"/>
              <a:t> </a:t>
            </a:r>
            <a:r>
              <a:rPr lang="en-US" dirty="0" err="1" smtClean="0"/>
              <a:t>congue</a:t>
            </a:r>
            <a:r>
              <a:rPr lang="en-US" dirty="0" smtClean="0"/>
              <a:t>. Integer a </a:t>
            </a:r>
            <a:r>
              <a:rPr lang="en-US" dirty="0" err="1" smtClean="0"/>
              <a:t>arcu</a:t>
            </a:r>
            <a:r>
              <a:rPr lang="en-US" dirty="0" smtClean="0"/>
              <a:t> </a:t>
            </a:r>
            <a:r>
              <a:rPr lang="en-US" dirty="0" err="1" smtClean="0"/>
              <a:t>vel</a:t>
            </a:r>
            <a:r>
              <a:rPr lang="en-US" dirty="0" smtClean="0"/>
              <a:t> ante </a:t>
            </a:r>
            <a:r>
              <a:rPr lang="en-US" dirty="0" err="1" smtClean="0"/>
              <a:t>bibendum</a:t>
            </a:r>
            <a:r>
              <a:rPr lang="en-US" dirty="0" smtClean="0"/>
              <a:t> </a:t>
            </a:r>
            <a:r>
              <a:rPr lang="en-US" dirty="0" err="1" smtClean="0"/>
              <a:t>scelerisque</a:t>
            </a:r>
            <a:r>
              <a:rPr lang="en-US" dirty="0" smtClean="0"/>
              <a:t>. Class </a:t>
            </a:r>
            <a:r>
              <a:rPr lang="en-US" dirty="0" err="1" smtClean="0"/>
              <a:t>aptent</a:t>
            </a:r>
            <a:r>
              <a:rPr lang="en-US" dirty="0" smtClean="0"/>
              <a:t> </a:t>
            </a:r>
            <a:r>
              <a:rPr lang="en-US" dirty="0" err="1" smtClean="0"/>
              <a:t>taciti</a:t>
            </a:r>
            <a:r>
              <a:rPr lang="en-US" dirty="0" smtClean="0"/>
              <a:t> </a:t>
            </a:r>
            <a:r>
              <a:rPr lang="en-US" dirty="0" err="1" smtClean="0"/>
              <a:t>sociosqu</a:t>
            </a:r>
            <a:r>
              <a:rPr lang="en-US" dirty="0" smtClean="0"/>
              <a:t> ad </a:t>
            </a:r>
            <a:r>
              <a:rPr lang="en-US" dirty="0" err="1" smtClean="0"/>
              <a:t>litora</a:t>
            </a:r>
            <a:r>
              <a:rPr lang="en-US" dirty="0" smtClean="0"/>
              <a:t> </a:t>
            </a:r>
            <a:r>
              <a:rPr lang="en-US" dirty="0" err="1" smtClean="0"/>
              <a:t>torquent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8" name="Title Placeholder 12"/>
          <p:cNvSpPr>
            <a:spLocks noGrp="1"/>
          </p:cNvSpPr>
          <p:nvPr>
            <p:ph type="title" hasCustomPrompt="1"/>
          </p:nvPr>
        </p:nvSpPr>
        <p:spPr>
          <a:xfrm>
            <a:off x="566928" y="1316736"/>
            <a:ext cx="4531638" cy="86843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 smtClean="0"/>
              <a:t>Click to </a:t>
            </a:r>
            <a:r>
              <a:rPr lang="en-US" smtClean="0"/>
              <a:t>edit 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32475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Width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0" y="1143001"/>
            <a:ext cx="12192000" cy="5718174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txBody>
          <a:bodyPr anchor="t">
            <a:normAutofit/>
          </a:bodyPr>
          <a:lstStyle>
            <a:lvl1pPr marL="0" indent="0" algn="ctr">
              <a:buNone/>
              <a:defRPr sz="1600" b="0" i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endParaRPr lang="en-US" dirty="0" smtClean="0"/>
          </a:p>
          <a:p>
            <a:r>
              <a:rPr lang="en-US" dirty="0" smtClean="0"/>
              <a:t>Drag picture to placeholder or click icon to add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40948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hree Images with No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81000" y="217492"/>
            <a:ext cx="11506200" cy="776922"/>
          </a:xfrm>
        </p:spPr>
        <p:txBody>
          <a:bodyPr/>
          <a:lstStyle>
            <a:lvl1pPr>
              <a:defRPr b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Enter slide title here</a:t>
            </a:r>
            <a:endParaRPr lang="en-US" dirty="0"/>
          </a:p>
        </p:txBody>
      </p:sp>
      <p:sp>
        <p:nvSpPr>
          <p:cNvPr id="19" name="Picture Placeholder 18"/>
          <p:cNvSpPr>
            <a:spLocks noGrp="1"/>
          </p:cNvSpPr>
          <p:nvPr>
            <p:ph type="pic" sz="quarter" idx="10"/>
          </p:nvPr>
        </p:nvSpPr>
        <p:spPr>
          <a:xfrm>
            <a:off x="381000" y="1257300"/>
            <a:ext cx="3835400" cy="4869180"/>
          </a:xfrm>
        </p:spPr>
        <p:txBody>
          <a:bodyPr/>
          <a:lstStyle/>
          <a:p>
            <a:endParaRPr lang="en-US"/>
          </a:p>
        </p:txBody>
      </p:sp>
      <p:sp>
        <p:nvSpPr>
          <p:cNvPr id="20" name="Picture Placeholder 18"/>
          <p:cNvSpPr>
            <a:spLocks noGrp="1"/>
          </p:cNvSpPr>
          <p:nvPr>
            <p:ph type="pic" sz="quarter" idx="11"/>
          </p:nvPr>
        </p:nvSpPr>
        <p:spPr>
          <a:xfrm>
            <a:off x="4254500" y="1257300"/>
            <a:ext cx="3835400" cy="4869180"/>
          </a:xfrm>
        </p:spPr>
        <p:txBody>
          <a:bodyPr/>
          <a:lstStyle/>
          <a:p>
            <a:endParaRPr lang="en-US"/>
          </a:p>
        </p:txBody>
      </p:sp>
      <p:sp>
        <p:nvSpPr>
          <p:cNvPr id="21" name="Picture Placeholder 18"/>
          <p:cNvSpPr>
            <a:spLocks noGrp="1"/>
          </p:cNvSpPr>
          <p:nvPr>
            <p:ph type="pic" sz="quarter" idx="12"/>
          </p:nvPr>
        </p:nvSpPr>
        <p:spPr>
          <a:xfrm>
            <a:off x="8166100" y="1257300"/>
            <a:ext cx="3835400" cy="4869180"/>
          </a:xfrm>
        </p:spPr>
        <p:txBody>
          <a:bodyPr/>
          <a:lstStyle/>
          <a:p>
            <a:endParaRPr lang="en-US"/>
          </a:p>
        </p:txBody>
      </p:sp>
      <p:cxnSp>
        <p:nvCxnSpPr>
          <p:cNvPr id="22" name="Straight Connector 21"/>
          <p:cNvCxnSpPr/>
          <p:nvPr userDrawn="1"/>
        </p:nvCxnSpPr>
        <p:spPr>
          <a:xfrm>
            <a:off x="381000" y="994410"/>
            <a:ext cx="4089400" cy="0"/>
          </a:xfrm>
          <a:prstGeom prst="line">
            <a:avLst/>
          </a:prstGeom>
          <a:ln w="1905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 userDrawn="1"/>
        </p:nvCxnSpPr>
        <p:spPr>
          <a:xfrm>
            <a:off x="9740900" y="994410"/>
            <a:ext cx="1219200" cy="0"/>
          </a:xfrm>
          <a:prstGeom prst="line">
            <a:avLst/>
          </a:prstGeom>
          <a:ln w="1905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 userDrawn="1"/>
        </p:nvCxnSpPr>
        <p:spPr>
          <a:xfrm>
            <a:off x="10960127" y="994410"/>
            <a:ext cx="1231900" cy="0"/>
          </a:xfrm>
          <a:prstGeom prst="line">
            <a:avLst/>
          </a:prstGeom>
          <a:ln w="1905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 userDrawn="1"/>
        </p:nvCxnSpPr>
        <p:spPr>
          <a:xfrm>
            <a:off x="4470420" y="994410"/>
            <a:ext cx="3835633" cy="0"/>
          </a:xfrm>
          <a:prstGeom prst="line">
            <a:avLst/>
          </a:prstGeom>
          <a:ln w="1905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 userDrawn="1"/>
        </p:nvCxnSpPr>
        <p:spPr>
          <a:xfrm>
            <a:off x="8306033" y="994410"/>
            <a:ext cx="1434867" cy="0"/>
          </a:xfrm>
          <a:prstGeom prst="line">
            <a:avLst/>
          </a:prstGeom>
          <a:ln w="1905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998915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:fade/>
      </p:transition>
    </mc:Choice>
    <mc:Fallback xmlns=""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0"/>
          </p:nvPr>
        </p:nvSpPr>
        <p:spPr>
          <a:xfrm>
            <a:off x="2616200" y="330994"/>
            <a:ext cx="6883400" cy="652409"/>
          </a:xfrm>
        </p:spPr>
        <p:txBody>
          <a:bodyPr/>
          <a:lstStyle>
            <a:lvl1pPr marL="0" indent="0">
              <a:buNone/>
              <a:defRPr sz="3200" b="1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1"/>
          </p:nvPr>
        </p:nvSpPr>
        <p:spPr>
          <a:xfrm>
            <a:off x="2768600" y="954880"/>
            <a:ext cx="6705600" cy="5174457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0969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:fade/>
      </p:transition>
    </mc:Choice>
    <mc:Fallback xmlns=""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One Content Type With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Shape 35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Title Text</a:t>
            </a:r>
          </a:p>
        </p:txBody>
      </p:sp>
      <p:sp>
        <p:nvSpPr>
          <p:cNvPr id="36" name="Shape 36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Body Level One</a:t>
            </a:r>
          </a:p>
          <a:p>
            <a:pPr lvl="1">
              <a:defRPr sz="1800"/>
            </a:pPr>
            <a:r>
              <a:rPr sz="3200"/>
              <a:t>Body Level Two</a:t>
            </a:r>
          </a:p>
          <a:p>
            <a:pPr lvl="2">
              <a:defRPr sz="1800"/>
            </a:pPr>
            <a:r>
              <a:rPr sz="3200"/>
              <a:t>Body Level Three</a:t>
            </a:r>
          </a:p>
          <a:p>
            <a:pPr lvl="3">
              <a:defRPr sz="1800"/>
            </a:pPr>
            <a:r>
              <a:rPr sz="3200"/>
              <a:t>Body Level Four</a:t>
            </a:r>
          </a:p>
          <a:p>
            <a:pPr lvl="4">
              <a:defRPr sz="1800"/>
            </a:pPr>
            <a:r>
              <a:rPr sz="3200"/>
              <a:t>Body Level Five</a:t>
            </a:r>
          </a:p>
        </p:txBody>
      </p:sp>
    </p:spTree>
    <p:extLst>
      <p:ext uri="{BB962C8B-B14F-4D97-AF65-F5344CB8AC3E}">
        <p14:creationId xmlns:p14="http://schemas.microsoft.com/office/powerpoint/2010/main" val="2770227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52982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0"/>
            <a:ext cx="12188951" cy="6857998"/>
          </a:xfrm>
          <a:prstGeom prst="rect">
            <a:avLst/>
          </a:prstGeom>
        </p:spPr>
      </p:pic>
      <p:sp>
        <p:nvSpPr>
          <p:cNvPr id="10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658367" y="3968502"/>
            <a:ext cx="6638545" cy="1650381"/>
          </a:xfrm>
          <a:prstGeom prst="rect">
            <a:avLst/>
          </a:prstGeom>
        </p:spPr>
        <p:txBody>
          <a:bodyPr lIns="0">
            <a:normAutofit/>
          </a:bodyPr>
          <a:lstStyle>
            <a:lvl1pPr marL="0" indent="0">
              <a:buNone/>
              <a:defRPr sz="2800" b="0" i="0">
                <a:solidFill>
                  <a:srgbClr val="828383"/>
                </a:solidFill>
                <a:latin typeface="+mj-lt"/>
                <a:ea typeface="Georgia" charset="0"/>
                <a:cs typeface="Georgia" charset="0"/>
              </a:defRPr>
            </a:lvl1pPr>
          </a:lstStyle>
          <a:p>
            <a:pPr lvl="0"/>
            <a:r>
              <a:rPr lang="en-US" dirty="0" smtClean="0"/>
              <a:t>Sub-topic</a:t>
            </a:r>
          </a:p>
        </p:txBody>
      </p:sp>
      <p:sp>
        <p:nvSpPr>
          <p:cNvPr id="14" name="Title 1"/>
          <p:cNvSpPr>
            <a:spLocks noGrp="1"/>
          </p:cNvSpPr>
          <p:nvPr>
            <p:ph type="ctrTitle" hasCustomPrompt="1"/>
          </p:nvPr>
        </p:nvSpPr>
        <p:spPr>
          <a:xfrm>
            <a:off x="658367" y="1490472"/>
            <a:ext cx="6638545" cy="2386584"/>
          </a:xfrm>
          <a:prstGeom prst="rect">
            <a:avLst/>
          </a:prstGeom>
          <a:ln>
            <a:noFill/>
          </a:ln>
        </p:spPr>
        <p:txBody>
          <a:bodyPr lIns="0" anchor="b"/>
          <a:lstStyle>
            <a:lvl1pPr algn="l">
              <a:lnSpc>
                <a:spcPts val="5800"/>
              </a:lnSpc>
              <a:defRPr sz="6000" b="1" i="0" cap="all" baseline="0">
                <a:solidFill>
                  <a:srgbClr val="005BBB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en-US" dirty="0" smtClean="0"/>
              <a:t>Presentation</a:t>
            </a:r>
            <a:br>
              <a:rPr lang="en-US" dirty="0" smtClean="0"/>
            </a:br>
            <a:r>
              <a:rPr lang="en-US" dirty="0" smtClean="0"/>
              <a:t>Title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8371" y="4821969"/>
            <a:ext cx="6505831" cy="6456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3474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" y="2"/>
            <a:ext cx="12188952" cy="6857999"/>
          </a:xfrm>
          <a:prstGeom prst="rect">
            <a:avLst/>
          </a:prstGeom>
        </p:spPr>
      </p:pic>
      <p:sp>
        <p:nvSpPr>
          <p:cNvPr id="10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658367" y="3968502"/>
            <a:ext cx="6638545" cy="1650381"/>
          </a:xfrm>
          <a:prstGeom prst="rect">
            <a:avLst/>
          </a:prstGeom>
        </p:spPr>
        <p:txBody>
          <a:bodyPr lIns="0">
            <a:normAutofit/>
          </a:bodyPr>
          <a:lstStyle>
            <a:lvl1pPr marL="0" indent="0">
              <a:buNone/>
              <a:defRPr sz="2800" b="0" i="0">
                <a:solidFill>
                  <a:schemeClr val="bg1"/>
                </a:solidFill>
                <a:latin typeface="+mj-lt"/>
                <a:ea typeface="Georgia" charset="0"/>
                <a:cs typeface="Georgia" charset="0"/>
              </a:defRPr>
            </a:lvl1pPr>
          </a:lstStyle>
          <a:p>
            <a:pPr lvl="0"/>
            <a:r>
              <a:rPr lang="en-US" dirty="0" smtClean="0"/>
              <a:t>Sub-topic</a:t>
            </a: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8372" y="6046265"/>
            <a:ext cx="4650699" cy="344912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ctrTitle" hasCustomPrompt="1"/>
          </p:nvPr>
        </p:nvSpPr>
        <p:spPr>
          <a:xfrm>
            <a:off x="658367" y="1490472"/>
            <a:ext cx="6638545" cy="2386584"/>
          </a:xfrm>
          <a:prstGeom prst="rect">
            <a:avLst/>
          </a:prstGeom>
          <a:ln>
            <a:noFill/>
          </a:ln>
        </p:spPr>
        <p:txBody>
          <a:bodyPr lIns="0" anchor="b"/>
          <a:lstStyle>
            <a:lvl1pPr algn="l">
              <a:lnSpc>
                <a:spcPts val="5800"/>
              </a:lnSpc>
              <a:defRPr sz="6000" b="1" i="0" cap="all" baseline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en-US" dirty="0" smtClean="0"/>
              <a:t>Presentation</a:t>
            </a:r>
            <a:br>
              <a:rPr lang="en-US" dirty="0" smtClean="0"/>
            </a:br>
            <a:r>
              <a:rPr lang="en-US" dirty="0" smtClean="0"/>
              <a:t>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8734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ivider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" y="2"/>
            <a:ext cx="12188951" cy="6857999"/>
          </a:xfrm>
          <a:prstGeom prst="rect">
            <a:avLst/>
          </a:prstGeom>
        </p:spPr>
      </p:pic>
      <p:sp>
        <p:nvSpPr>
          <p:cNvPr id="5" name="Title 1"/>
          <p:cNvSpPr>
            <a:spLocks noGrp="1"/>
          </p:cNvSpPr>
          <p:nvPr>
            <p:ph type="ctrTitle" hasCustomPrompt="1"/>
          </p:nvPr>
        </p:nvSpPr>
        <p:spPr>
          <a:xfrm>
            <a:off x="658367" y="1490663"/>
            <a:ext cx="6638545" cy="2387600"/>
          </a:xfrm>
          <a:prstGeom prst="rect">
            <a:avLst/>
          </a:prstGeom>
          <a:ln>
            <a:noFill/>
          </a:ln>
        </p:spPr>
        <p:txBody>
          <a:bodyPr lIns="0" anchor="b"/>
          <a:lstStyle>
            <a:lvl1pPr algn="l">
              <a:lnSpc>
                <a:spcPts val="5800"/>
              </a:lnSpc>
              <a:defRPr sz="6000" b="1" i="0" cap="all" baseline="0">
                <a:solidFill>
                  <a:srgbClr val="005BBB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en-US" dirty="0" smtClean="0"/>
              <a:t>DIVIDER SLIDE</a:t>
            </a:r>
            <a:endParaRPr lang="en-US" dirty="0"/>
          </a:p>
        </p:txBody>
      </p:sp>
      <p:sp>
        <p:nvSpPr>
          <p:cNvPr id="6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58367" y="3970337"/>
            <a:ext cx="6638545" cy="2212976"/>
          </a:xfrm>
          <a:prstGeom prst="rect">
            <a:avLst/>
          </a:prstGeom>
          <a:ln>
            <a:noFill/>
          </a:ln>
        </p:spPr>
        <p:txBody>
          <a:bodyPr lIns="0">
            <a:normAutofit/>
          </a:bodyPr>
          <a:lstStyle>
            <a:lvl1pPr marL="0" indent="0" algn="l">
              <a:buNone/>
              <a:defRPr sz="2800" b="0" baseline="0">
                <a:solidFill>
                  <a:srgbClr val="828383"/>
                </a:solidFill>
                <a:latin typeface="+mj-lt"/>
                <a:ea typeface="Georgia" charset="0"/>
                <a:cs typeface="Georgia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 smtClean="0"/>
              <a:t>Section title</a:t>
            </a:r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280" y="6274309"/>
            <a:ext cx="5050171" cy="5012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7632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ivider Slide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" y="0"/>
            <a:ext cx="12188951" cy="6857998"/>
          </a:xfrm>
          <a:prstGeom prst="rect">
            <a:avLst/>
          </a:prstGeom>
        </p:spPr>
      </p:pic>
      <p:sp>
        <p:nvSpPr>
          <p:cNvPr id="5" name="Title 1"/>
          <p:cNvSpPr>
            <a:spLocks noGrp="1"/>
          </p:cNvSpPr>
          <p:nvPr>
            <p:ph type="ctrTitle" hasCustomPrompt="1"/>
          </p:nvPr>
        </p:nvSpPr>
        <p:spPr>
          <a:xfrm>
            <a:off x="658367" y="1490663"/>
            <a:ext cx="6638545" cy="2387600"/>
          </a:xfrm>
          <a:prstGeom prst="rect">
            <a:avLst/>
          </a:prstGeom>
          <a:ln>
            <a:noFill/>
          </a:ln>
        </p:spPr>
        <p:txBody>
          <a:bodyPr lIns="0" anchor="b"/>
          <a:lstStyle>
            <a:lvl1pPr algn="l">
              <a:lnSpc>
                <a:spcPts val="5800"/>
              </a:lnSpc>
              <a:defRPr sz="6000" b="1" i="0" cap="all" baseline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en-US" dirty="0" smtClean="0"/>
              <a:t>DIVIDER SLIDE</a:t>
            </a:r>
            <a:endParaRPr lang="en-US" dirty="0"/>
          </a:p>
        </p:txBody>
      </p:sp>
      <p:sp>
        <p:nvSpPr>
          <p:cNvPr id="6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58367" y="3970337"/>
            <a:ext cx="6638545" cy="2212976"/>
          </a:xfrm>
          <a:prstGeom prst="rect">
            <a:avLst/>
          </a:prstGeom>
          <a:ln>
            <a:noFill/>
          </a:ln>
        </p:spPr>
        <p:txBody>
          <a:bodyPr lIns="0">
            <a:normAutofit/>
          </a:bodyPr>
          <a:lstStyle>
            <a:lvl1pPr marL="0" indent="0" algn="l">
              <a:buNone/>
              <a:defRPr sz="2800" b="0" baseline="0">
                <a:solidFill>
                  <a:schemeClr val="bg1"/>
                </a:solidFill>
                <a:latin typeface="+mj-lt"/>
                <a:ea typeface="Georgia" charset="0"/>
                <a:cs typeface="Georgia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 smtClean="0"/>
              <a:t>Section title</a:t>
            </a: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0062" y="256971"/>
            <a:ext cx="6370731" cy="632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60599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" y="0"/>
            <a:ext cx="12188952" cy="6857999"/>
          </a:xfrm>
          <a:prstGeom prst="rect">
            <a:avLst/>
          </a:prstGeom>
        </p:spPr>
      </p:pic>
      <p:sp>
        <p:nvSpPr>
          <p:cNvPr id="10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658368" y="3968496"/>
            <a:ext cx="6638544" cy="1650381"/>
          </a:xfrm>
          <a:prstGeom prst="rect">
            <a:avLst/>
          </a:prstGeom>
        </p:spPr>
        <p:txBody>
          <a:bodyPr lIns="0">
            <a:normAutofit/>
          </a:bodyPr>
          <a:lstStyle>
            <a:lvl1pPr marL="0" indent="0">
              <a:buNone/>
              <a:defRPr sz="2800" b="0" i="0">
                <a:solidFill>
                  <a:schemeClr val="bg1"/>
                </a:solidFill>
                <a:latin typeface="+mj-lt"/>
                <a:ea typeface="Georgia" charset="0"/>
                <a:cs typeface="Georgia" charset="0"/>
              </a:defRPr>
            </a:lvl1pPr>
          </a:lstStyle>
          <a:p>
            <a:pPr lvl="0"/>
            <a:r>
              <a:rPr lang="en-US" dirty="0" smtClean="0"/>
              <a:t>Sub-topic</a:t>
            </a:r>
          </a:p>
        </p:txBody>
      </p:sp>
      <p:sp>
        <p:nvSpPr>
          <p:cNvPr id="14" name="Title 1"/>
          <p:cNvSpPr>
            <a:spLocks noGrp="1"/>
          </p:cNvSpPr>
          <p:nvPr>
            <p:ph type="ctrTitle" hasCustomPrompt="1"/>
          </p:nvPr>
        </p:nvSpPr>
        <p:spPr>
          <a:xfrm>
            <a:off x="658368" y="1490472"/>
            <a:ext cx="6638544" cy="2386584"/>
          </a:xfrm>
          <a:prstGeom prst="rect">
            <a:avLst/>
          </a:prstGeom>
          <a:ln>
            <a:noFill/>
          </a:ln>
        </p:spPr>
        <p:txBody>
          <a:bodyPr lIns="0" anchor="b"/>
          <a:lstStyle>
            <a:lvl1pPr algn="l">
              <a:lnSpc>
                <a:spcPts val="5800"/>
              </a:lnSpc>
              <a:defRPr sz="6000" b="1" i="0" cap="all" baseline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en-US" dirty="0" smtClean="0"/>
              <a:t>Presentation</a:t>
            </a:r>
            <a:br>
              <a:rPr lang="en-US" dirty="0" smtClean="0"/>
            </a:br>
            <a:r>
              <a:rPr lang="en-US" dirty="0" smtClean="0"/>
              <a:t>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41986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 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569468" y="2189264"/>
            <a:ext cx="6402832" cy="3790483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ts val="2600"/>
              </a:lnSpc>
              <a:buNone/>
              <a:defRPr sz="1800" b="0" i="0" spc="-50" baseline="0">
                <a:solidFill>
                  <a:srgbClr val="828383"/>
                </a:solidFill>
                <a:latin typeface="Arial" charset="0"/>
                <a:ea typeface="Arial" charset="0"/>
                <a:cs typeface="Arial" charset="0"/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err="1" smtClean="0"/>
              <a:t>Em</a:t>
            </a:r>
            <a:r>
              <a:rPr lang="en-US" dirty="0" smtClean="0"/>
              <a:t> </a:t>
            </a:r>
            <a:r>
              <a:rPr lang="en-US" dirty="0" err="1" smtClean="0"/>
              <a:t>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 </a:t>
            </a:r>
            <a:r>
              <a:rPr lang="en-US" dirty="0" err="1" smtClean="0"/>
              <a:t>Mauris</a:t>
            </a:r>
            <a:r>
              <a:rPr lang="en-US" dirty="0" smtClean="0"/>
              <a:t> </a:t>
            </a:r>
            <a:r>
              <a:rPr lang="en-US" dirty="0" err="1" smtClean="0"/>
              <a:t>vehicula</a:t>
            </a:r>
            <a:r>
              <a:rPr lang="en-US" dirty="0" smtClean="0"/>
              <a:t> dui in </a:t>
            </a:r>
            <a:r>
              <a:rPr lang="en-US" dirty="0" err="1" smtClean="0"/>
              <a:t>neque</a:t>
            </a:r>
            <a:r>
              <a:rPr lang="en-US" dirty="0" smtClean="0"/>
              <a:t> </a:t>
            </a:r>
            <a:r>
              <a:rPr lang="en-US" dirty="0" err="1" smtClean="0"/>
              <a:t>dignissim</a:t>
            </a:r>
            <a:r>
              <a:rPr lang="en-US" dirty="0" smtClean="0"/>
              <a:t>, in </a:t>
            </a:r>
            <a:r>
              <a:rPr lang="en-US" dirty="0" err="1" smtClean="0"/>
              <a:t>aliquet</a:t>
            </a:r>
            <a:r>
              <a:rPr lang="en-US" dirty="0" smtClean="0"/>
              <a:t> </a:t>
            </a:r>
            <a:r>
              <a:rPr lang="en-US" dirty="0" err="1" smtClean="0"/>
              <a:t>nisl</a:t>
            </a:r>
            <a:r>
              <a:rPr lang="en-US" dirty="0" smtClean="0"/>
              <a:t> </a:t>
            </a:r>
            <a:r>
              <a:rPr lang="en-US" dirty="0" err="1" smtClean="0"/>
              <a:t>varius</a:t>
            </a:r>
            <a:r>
              <a:rPr lang="en-US" dirty="0" smtClean="0"/>
              <a:t>. </a:t>
            </a:r>
            <a:r>
              <a:rPr lang="en-US" dirty="0" err="1" smtClean="0"/>
              <a:t>Sed</a:t>
            </a:r>
            <a:r>
              <a:rPr lang="en-US" dirty="0" smtClean="0"/>
              <a:t> a </a:t>
            </a:r>
            <a:r>
              <a:rPr lang="en-US" dirty="0" err="1" smtClean="0"/>
              <a:t>erat</a:t>
            </a:r>
            <a:r>
              <a:rPr lang="en-US" dirty="0" smtClean="0"/>
              <a:t> </a:t>
            </a:r>
            <a:r>
              <a:rPr lang="en-US" dirty="0" err="1" smtClean="0"/>
              <a:t>ut</a:t>
            </a:r>
            <a:r>
              <a:rPr lang="en-US" dirty="0" smtClean="0"/>
              <a:t> magna </a:t>
            </a:r>
            <a:r>
              <a:rPr lang="en-US" dirty="0" err="1" smtClean="0"/>
              <a:t>vulputate</a:t>
            </a:r>
            <a:r>
              <a:rPr lang="en-US" dirty="0" smtClean="0"/>
              <a:t> </a:t>
            </a:r>
            <a:r>
              <a:rPr lang="en-US" dirty="0" err="1" smtClean="0"/>
              <a:t>feugiat</a:t>
            </a:r>
            <a:r>
              <a:rPr lang="en-US" dirty="0" smtClean="0"/>
              <a:t>. </a:t>
            </a:r>
            <a:r>
              <a:rPr lang="en-US" dirty="0" err="1" smtClean="0"/>
              <a:t>Quisque</a:t>
            </a:r>
            <a:r>
              <a:rPr lang="en-US" dirty="0" smtClean="0"/>
              <a:t> </a:t>
            </a:r>
            <a:r>
              <a:rPr lang="en-US" dirty="0" err="1" smtClean="0"/>
              <a:t>varius</a:t>
            </a:r>
            <a:r>
              <a:rPr lang="en-US" dirty="0" smtClean="0"/>
              <a:t> libero </a:t>
            </a:r>
            <a:r>
              <a:rPr lang="en-US" dirty="0" err="1" smtClean="0"/>
              <a:t>placerat</a:t>
            </a:r>
            <a:r>
              <a:rPr lang="en-US" dirty="0" smtClean="0"/>
              <a:t> </a:t>
            </a:r>
            <a:r>
              <a:rPr lang="en-US" dirty="0" err="1" smtClean="0"/>
              <a:t>erat</a:t>
            </a:r>
            <a:r>
              <a:rPr lang="en-US" dirty="0" smtClean="0"/>
              <a:t> </a:t>
            </a:r>
            <a:r>
              <a:rPr lang="en-US" dirty="0" err="1" smtClean="0"/>
              <a:t>lobortis</a:t>
            </a:r>
            <a:r>
              <a:rPr lang="en-US" dirty="0" smtClean="0"/>
              <a:t> </a:t>
            </a:r>
            <a:r>
              <a:rPr lang="en-US" dirty="0" err="1" smtClean="0"/>
              <a:t>congue</a:t>
            </a:r>
            <a:r>
              <a:rPr lang="en-US" dirty="0" smtClean="0"/>
              <a:t>. Integer a </a:t>
            </a:r>
            <a:r>
              <a:rPr lang="en-US" dirty="0" err="1" smtClean="0"/>
              <a:t>arcu</a:t>
            </a:r>
            <a:r>
              <a:rPr lang="en-US" dirty="0" smtClean="0"/>
              <a:t> </a:t>
            </a:r>
            <a:r>
              <a:rPr lang="en-US" dirty="0" err="1" smtClean="0"/>
              <a:t>vel</a:t>
            </a:r>
            <a:r>
              <a:rPr lang="en-US" dirty="0" smtClean="0"/>
              <a:t> ante </a:t>
            </a:r>
            <a:r>
              <a:rPr lang="en-US" dirty="0" err="1" smtClean="0"/>
              <a:t>bibendum</a:t>
            </a:r>
            <a:r>
              <a:rPr lang="en-US" dirty="0" smtClean="0"/>
              <a:t> </a:t>
            </a:r>
            <a:r>
              <a:rPr lang="en-US" dirty="0" err="1" smtClean="0"/>
              <a:t>scelerisque</a:t>
            </a:r>
            <a:r>
              <a:rPr lang="en-US" dirty="0" smtClean="0"/>
              <a:t>. Class </a:t>
            </a:r>
            <a:r>
              <a:rPr lang="en-US" dirty="0" err="1" smtClean="0"/>
              <a:t>aptent</a:t>
            </a:r>
            <a:r>
              <a:rPr lang="en-US" dirty="0" smtClean="0"/>
              <a:t> </a:t>
            </a:r>
            <a:r>
              <a:rPr lang="en-US" dirty="0" err="1" smtClean="0"/>
              <a:t>taciti</a:t>
            </a:r>
            <a:r>
              <a:rPr lang="en-US" dirty="0" smtClean="0"/>
              <a:t> </a:t>
            </a:r>
            <a:r>
              <a:rPr lang="en-US" dirty="0" err="1" smtClean="0"/>
              <a:t>sociosqu</a:t>
            </a:r>
            <a:r>
              <a:rPr lang="en-US" dirty="0" smtClean="0"/>
              <a:t> ad </a:t>
            </a:r>
            <a:r>
              <a:rPr lang="en-US" dirty="0" err="1" smtClean="0"/>
              <a:t>litora</a:t>
            </a:r>
            <a:r>
              <a:rPr lang="en-US" dirty="0" smtClean="0"/>
              <a:t> </a:t>
            </a:r>
            <a:r>
              <a:rPr lang="en-US" dirty="0" err="1" smtClean="0"/>
              <a:t>torquent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5" name="Title Placeholder 12"/>
          <p:cNvSpPr>
            <a:spLocks noGrp="1"/>
          </p:cNvSpPr>
          <p:nvPr>
            <p:ph type="title" hasCustomPrompt="1"/>
          </p:nvPr>
        </p:nvSpPr>
        <p:spPr>
          <a:xfrm>
            <a:off x="566928" y="1316736"/>
            <a:ext cx="10515600" cy="86843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>
              <a:defRPr b="0"/>
            </a:lvl1pPr>
          </a:lstStyle>
          <a:p>
            <a:r>
              <a:rPr lang="en-US" dirty="0" smtClean="0"/>
              <a:t>Click to edit 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2614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2"/>
          <p:cNvSpPr>
            <a:spLocks noGrp="1"/>
          </p:cNvSpPr>
          <p:nvPr>
            <p:ph type="body" idx="10" hasCustomPrompt="1"/>
          </p:nvPr>
        </p:nvSpPr>
        <p:spPr>
          <a:xfrm>
            <a:off x="566931" y="2185421"/>
            <a:ext cx="4179753" cy="3511409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ts val="2600"/>
              </a:lnSpc>
              <a:buNone/>
              <a:defRPr sz="1800" b="0" i="0" spc="-50" baseline="0">
                <a:solidFill>
                  <a:srgbClr val="828383"/>
                </a:solidFill>
                <a:latin typeface="Arial" charset="0"/>
                <a:ea typeface="Arial" charset="0"/>
                <a:cs typeface="Arial" charset="0"/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Lorem ipsum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 </a:t>
            </a:r>
            <a:r>
              <a:rPr lang="en-US" dirty="0" err="1" smtClean="0"/>
              <a:t>Mauris</a:t>
            </a:r>
            <a:r>
              <a:rPr lang="en-US" dirty="0" smtClean="0"/>
              <a:t> </a:t>
            </a:r>
            <a:r>
              <a:rPr lang="en-US" dirty="0" err="1" smtClean="0"/>
              <a:t>vehicula</a:t>
            </a:r>
            <a:r>
              <a:rPr lang="en-US" dirty="0" smtClean="0"/>
              <a:t> dui in </a:t>
            </a:r>
            <a:r>
              <a:rPr lang="en-US" dirty="0" err="1" smtClean="0"/>
              <a:t>neque</a:t>
            </a:r>
            <a:r>
              <a:rPr lang="en-US" dirty="0" smtClean="0"/>
              <a:t> </a:t>
            </a:r>
            <a:r>
              <a:rPr lang="en-US" dirty="0" err="1" smtClean="0"/>
              <a:t>dignissim</a:t>
            </a:r>
            <a:r>
              <a:rPr lang="en-US" dirty="0" smtClean="0"/>
              <a:t>, in </a:t>
            </a:r>
            <a:r>
              <a:rPr lang="en-US" dirty="0" err="1" smtClean="0"/>
              <a:t>aliquet</a:t>
            </a:r>
            <a:r>
              <a:rPr lang="en-US" dirty="0" smtClean="0"/>
              <a:t> </a:t>
            </a:r>
            <a:r>
              <a:rPr lang="en-US" dirty="0" err="1" smtClean="0"/>
              <a:t>nisl</a:t>
            </a:r>
            <a:r>
              <a:rPr lang="en-US" dirty="0" smtClean="0"/>
              <a:t> </a:t>
            </a:r>
            <a:r>
              <a:rPr lang="en-US" dirty="0" err="1" smtClean="0"/>
              <a:t>varius</a:t>
            </a:r>
            <a:r>
              <a:rPr lang="en-US" dirty="0" smtClean="0"/>
              <a:t>. </a:t>
            </a:r>
            <a:r>
              <a:rPr lang="en-US" dirty="0" err="1" smtClean="0"/>
              <a:t>Sed</a:t>
            </a:r>
            <a:r>
              <a:rPr lang="en-US" dirty="0" smtClean="0"/>
              <a:t> a </a:t>
            </a:r>
            <a:r>
              <a:rPr lang="en-US" dirty="0" err="1" smtClean="0"/>
              <a:t>erat</a:t>
            </a:r>
            <a:r>
              <a:rPr lang="en-US" dirty="0" smtClean="0"/>
              <a:t> </a:t>
            </a:r>
            <a:r>
              <a:rPr lang="en-US" dirty="0" err="1" smtClean="0"/>
              <a:t>ut</a:t>
            </a:r>
            <a:r>
              <a:rPr lang="en-US" dirty="0" smtClean="0"/>
              <a:t> magna </a:t>
            </a:r>
            <a:r>
              <a:rPr lang="en-US" dirty="0" err="1" smtClean="0"/>
              <a:t>vulputate</a:t>
            </a:r>
            <a:r>
              <a:rPr lang="en-US" dirty="0" smtClean="0"/>
              <a:t> </a:t>
            </a:r>
            <a:r>
              <a:rPr lang="en-US" dirty="0" err="1" smtClean="0"/>
              <a:t>feugiat</a:t>
            </a:r>
            <a:r>
              <a:rPr lang="en-US" dirty="0" smtClean="0"/>
              <a:t>. </a:t>
            </a:r>
            <a:r>
              <a:rPr lang="en-US" dirty="0" err="1" smtClean="0"/>
              <a:t>Quisque</a:t>
            </a:r>
            <a:r>
              <a:rPr lang="en-US" dirty="0" smtClean="0"/>
              <a:t> </a:t>
            </a:r>
            <a:r>
              <a:rPr lang="en-US" dirty="0" err="1" smtClean="0"/>
              <a:t>varius</a:t>
            </a:r>
            <a:r>
              <a:rPr lang="en-US" dirty="0" smtClean="0"/>
              <a:t> libero </a:t>
            </a:r>
            <a:r>
              <a:rPr lang="en-US" dirty="0" err="1" smtClean="0"/>
              <a:t>placerat</a:t>
            </a:r>
            <a:r>
              <a:rPr lang="en-US" dirty="0" smtClean="0"/>
              <a:t> </a:t>
            </a:r>
            <a:r>
              <a:rPr lang="en-US" dirty="0" err="1" smtClean="0"/>
              <a:t>erat</a:t>
            </a:r>
            <a:r>
              <a:rPr lang="en-US" dirty="0" smtClean="0"/>
              <a:t> </a:t>
            </a:r>
            <a:r>
              <a:rPr lang="en-US" dirty="0" err="1" smtClean="0"/>
              <a:t>lobortis</a:t>
            </a:r>
            <a:r>
              <a:rPr lang="en-US" dirty="0" smtClean="0"/>
              <a:t> </a:t>
            </a:r>
            <a:r>
              <a:rPr lang="en-US" dirty="0" err="1" smtClean="0"/>
              <a:t>congue</a:t>
            </a:r>
            <a:r>
              <a:rPr lang="en-US" dirty="0" smtClean="0"/>
              <a:t>. Integer a </a:t>
            </a:r>
            <a:r>
              <a:rPr lang="en-US" dirty="0" err="1" smtClean="0"/>
              <a:t>arcu</a:t>
            </a:r>
            <a:r>
              <a:rPr lang="en-US" dirty="0" smtClean="0"/>
              <a:t> </a:t>
            </a:r>
            <a:r>
              <a:rPr lang="en-US" dirty="0" err="1" smtClean="0"/>
              <a:t>vel</a:t>
            </a:r>
            <a:r>
              <a:rPr lang="en-US" dirty="0" smtClean="0"/>
              <a:t> ante </a:t>
            </a:r>
            <a:r>
              <a:rPr lang="en-US" dirty="0" err="1" smtClean="0"/>
              <a:t>bibendum</a:t>
            </a:r>
            <a:r>
              <a:rPr lang="en-US" dirty="0" smtClean="0"/>
              <a:t> </a:t>
            </a:r>
            <a:r>
              <a:rPr lang="en-US" dirty="0" err="1" smtClean="0"/>
              <a:t>scelerisque</a:t>
            </a:r>
            <a:r>
              <a:rPr lang="en-US" dirty="0" smtClean="0"/>
              <a:t>. </a:t>
            </a:r>
          </a:p>
        </p:txBody>
      </p:sp>
      <p:sp>
        <p:nvSpPr>
          <p:cNvPr id="13" name="Text Placeholder 2"/>
          <p:cNvSpPr>
            <a:spLocks noGrp="1"/>
          </p:cNvSpPr>
          <p:nvPr>
            <p:ph type="body" idx="11" hasCustomPrompt="1"/>
          </p:nvPr>
        </p:nvSpPr>
        <p:spPr>
          <a:xfrm>
            <a:off x="5029203" y="2185421"/>
            <a:ext cx="4179753" cy="3511409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ts val="2600"/>
              </a:lnSpc>
              <a:buNone/>
              <a:defRPr sz="1800" b="0" i="0" spc="-50" baseline="0">
                <a:solidFill>
                  <a:srgbClr val="828383"/>
                </a:solidFill>
                <a:latin typeface="Arial" charset="0"/>
                <a:ea typeface="Arial" charset="0"/>
                <a:cs typeface="Arial" charset="0"/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err="1" smtClean="0"/>
              <a:t>Etiam</a:t>
            </a:r>
            <a:r>
              <a:rPr lang="en-US" dirty="0" smtClean="0"/>
              <a:t> </a:t>
            </a:r>
            <a:r>
              <a:rPr lang="en-US" dirty="0" err="1" smtClean="0"/>
              <a:t>molestie</a:t>
            </a:r>
            <a:r>
              <a:rPr lang="en-US" dirty="0" smtClean="0"/>
              <a:t> </a:t>
            </a:r>
            <a:r>
              <a:rPr lang="en-US" dirty="0" err="1" smtClean="0"/>
              <a:t>velit</a:t>
            </a:r>
            <a:r>
              <a:rPr lang="en-US" dirty="0" smtClean="0"/>
              <a:t> vitae dolor </a:t>
            </a:r>
            <a:r>
              <a:rPr lang="en-US" dirty="0" err="1" smtClean="0"/>
              <a:t>euismod</a:t>
            </a:r>
            <a:r>
              <a:rPr lang="en-US" dirty="0" smtClean="0"/>
              <a:t>, sit </a:t>
            </a:r>
            <a:r>
              <a:rPr lang="en-US" dirty="0" err="1" smtClean="0"/>
              <a:t>amet</a:t>
            </a:r>
            <a:r>
              <a:rPr lang="en-US" dirty="0" smtClean="0"/>
              <a:t> </a:t>
            </a:r>
            <a:r>
              <a:rPr lang="en-US" dirty="0" err="1" smtClean="0"/>
              <a:t>finibus</a:t>
            </a:r>
            <a:r>
              <a:rPr lang="en-US" dirty="0" smtClean="0"/>
              <a:t> </a:t>
            </a:r>
            <a:r>
              <a:rPr lang="en-US" dirty="0" err="1" smtClean="0"/>
              <a:t>risus</a:t>
            </a:r>
            <a:r>
              <a:rPr lang="en-US" dirty="0" smtClean="0"/>
              <a:t> </a:t>
            </a:r>
            <a:r>
              <a:rPr lang="en-US" dirty="0" err="1" smtClean="0"/>
              <a:t>mattis</a:t>
            </a:r>
            <a:r>
              <a:rPr lang="en-US" dirty="0" smtClean="0"/>
              <a:t>. In </a:t>
            </a:r>
            <a:r>
              <a:rPr lang="en-US" dirty="0" err="1" smtClean="0"/>
              <a:t>ornare</a:t>
            </a:r>
            <a:r>
              <a:rPr lang="en-US" dirty="0" smtClean="0"/>
              <a:t> convallis </a:t>
            </a:r>
            <a:r>
              <a:rPr lang="en-US" dirty="0" err="1" smtClean="0"/>
              <a:t>velit</a:t>
            </a:r>
            <a:r>
              <a:rPr lang="en-US" dirty="0" smtClean="0"/>
              <a:t> vitae cursus. Integer </a:t>
            </a:r>
            <a:r>
              <a:rPr lang="en-US" dirty="0" err="1" smtClean="0"/>
              <a:t>egestas</a:t>
            </a:r>
            <a:r>
              <a:rPr lang="en-US" dirty="0" smtClean="0"/>
              <a:t> sit </a:t>
            </a:r>
            <a:r>
              <a:rPr lang="en-US" dirty="0" err="1" smtClean="0"/>
              <a:t>amet</a:t>
            </a:r>
            <a:r>
              <a:rPr lang="en-US" dirty="0" smtClean="0"/>
              <a:t> mi </a:t>
            </a:r>
            <a:r>
              <a:rPr lang="en-US" dirty="0" err="1" smtClean="0"/>
              <a:t>vehicula</a:t>
            </a:r>
            <a:r>
              <a:rPr lang="en-US" dirty="0" smtClean="0"/>
              <a:t> </a:t>
            </a:r>
            <a:r>
              <a:rPr lang="en-US" dirty="0" err="1" smtClean="0"/>
              <a:t>sollicitudin</a:t>
            </a:r>
            <a:r>
              <a:rPr lang="en-US" dirty="0" smtClean="0"/>
              <a:t>. </a:t>
            </a:r>
            <a:r>
              <a:rPr lang="en-US" dirty="0" err="1" smtClean="0"/>
              <a:t>Pellentesque</a:t>
            </a:r>
            <a:r>
              <a:rPr lang="en-US" dirty="0" smtClean="0"/>
              <a:t> habitant </a:t>
            </a:r>
            <a:r>
              <a:rPr lang="en-US" dirty="0" err="1" smtClean="0"/>
              <a:t>morbi</a:t>
            </a:r>
            <a:r>
              <a:rPr lang="en-US" dirty="0" smtClean="0"/>
              <a:t> </a:t>
            </a:r>
            <a:r>
              <a:rPr lang="en-US" dirty="0" err="1" smtClean="0"/>
              <a:t>tristique</a:t>
            </a:r>
            <a:r>
              <a:rPr lang="en-US" dirty="0" smtClean="0"/>
              <a:t> </a:t>
            </a:r>
            <a:r>
              <a:rPr lang="en-US" dirty="0" err="1" smtClean="0"/>
              <a:t>senectus</a:t>
            </a:r>
            <a:r>
              <a:rPr lang="en-US" dirty="0" smtClean="0"/>
              <a:t> et </a:t>
            </a:r>
            <a:r>
              <a:rPr lang="en-US" dirty="0" err="1" smtClean="0"/>
              <a:t>netus</a:t>
            </a:r>
            <a:r>
              <a:rPr lang="en-US" dirty="0" smtClean="0"/>
              <a:t> et </a:t>
            </a:r>
            <a:r>
              <a:rPr lang="en-US" dirty="0" err="1" smtClean="0"/>
              <a:t>malesuada</a:t>
            </a:r>
            <a:r>
              <a:rPr lang="en-US" dirty="0" smtClean="0"/>
              <a:t> fames ac </a:t>
            </a:r>
            <a:r>
              <a:rPr lang="en-US" dirty="0" err="1" smtClean="0"/>
              <a:t>turpis</a:t>
            </a:r>
            <a:r>
              <a:rPr lang="en-US" dirty="0" smtClean="0"/>
              <a:t> </a:t>
            </a:r>
            <a:r>
              <a:rPr lang="en-US" dirty="0" err="1" smtClean="0"/>
              <a:t>egestas</a:t>
            </a:r>
            <a:r>
              <a:rPr lang="en-US" dirty="0" smtClean="0"/>
              <a:t>.</a:t>
            </a:r>
          </a:p>
        </p:txBody>
      </p:sp>
      <p:sp>
        <p:nvSpPr>
          <p:cNvPr id="6" name="Title Placeholder 12"/>
          <p:cNvSpPr>
            <a:spLocks noGrp="1"/>
          </p:cNvSpPr>
          <p:nvPr>
            <p:ph type="title" hasCustomPrompt="1"/>
          </p:nvPr>
        </p:nvSpPr>
        <p:spPr>
          <a:xfrm>
            <a:off x="566928" y="1316736"/>
            <a:ext cx="10515600" cy="86843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>
              <a:defRPr b="0"/>
            </a:lvl1pPr>
          </a:lstStyle>
          <a:p>
            <a:r>
              <a:rPr lang="en-US" dirty="0" smtClean="0"/>
              <a:t>Click to edit 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7597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ulleted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2"/>
          <p:cNvSpPr>
            <a:spLocks noGrp="1"/>
          </p:cNvSpPr>
          <p:nvPr>
            <p:ph type="body" idx="10" hasCustomPrompt="1"/>
          </p:nvPr>
        </p:nvSpPr>
        <p:spPr>
          <a:xfrm>
            <a:off x="566931" y="2185419"/>
            <a:ext cx="8557758" cy="3732425"/>
          </a:xfrm>
          <a:prstGeom prst="rect">
            <a:avLst/>
          </a:prstGeom>
        </p:spPr>
        <p:txBody>
          <a:bodyPr lIns="182880" rIns="182880">
            <a:noAutofit/>
          </a:bodyPr>
          <a:lstStyle>
            <a:lvl1pPr marL="457200" marR="0" indent="-406400" algn="l" defTabSz="914400" rtl="0" eaLnBrk="1" fontAlgn="auto" latinLnBrk="0" hangingPunct="1">
              <a:lnSpc>
                <a:spcPts val="2600"/>
              </a:lnSpc>
              <a:spcBef>
                <a:spcPts val="1000"/>
              </a:spcBef>
              <a:spcAft>
                <a:spcPts val="0"/>
              </a:spcAft>
              <a:buClr>
                <a:srgbClr val="005BBB"/>
              </a:buClr>
              <a:buSzPct val="109000"/>
              <a:buFont typeface="Arial" charset="0"/>
              <a:buChar char="•"/>
              <a:tabLst/>
              <a:defRPr sz="2000" b="0" i="0" spc="-50" baseline="0">
                <a:solidFill>
                  <a:srgbClr val="828383"/>
                </a:solidFill>
                <a:latin typeface="Arial" charset="0"/>
                <a:ea typeface="Arial" charset="0"/>
                <a:cs typeface="Arial" charset="0"/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Lorem ipsum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</a:t>
            </a:r>
          </a:p>
          <a:p>
            <a:r>
              <a:rPr lang="en-US" dirty="0" err="1" smtClean="0"/>
              <a:t>Quisque</a:t>
            </a:r>
            <a:r>
              <a:rPr lang="en-US" dirty="0" smtClean="0"/>
              <a:t> ac </a:t>
            </a:r>
            <a:r>
              <a:rPr lang="en-US" dirty="0" err="1" smtClean="0"/>
              <a:t>orci</a:t>
            </a:r>
            <a:r>
              <a:rPr lang="en-US" dirty="0" smtClean="0"/>
              <a:t> in </a:t>
            </a:r>
            <a:r>
              <a:rPr lang="en-US" dirty="0" err="1" smtClean="0"/>
              <a:t>turpis</a:t>
            </a:r>
            <a:r>
              <a:rPr lang="en-US" dirty="0" smtClean="0"/>
              <a:t> </a:t>
            </a:r>
            <a:r>
              <a:rPr lang="en-US" dirty="0" err="1" smtClean="0"/>
              <a:t>dapibus</a:t>
            </a:r>
            <a:r>
              <a:rPr lang="en-US" dirty="0" smtClean="0"/>
              <a:t> </a:t>
            </a:r>
            <a:r>
              <a:rPr lang="en-US" dirty="0" err="1" smtClean="0"/>
              <a:t>sagittis</a:t>
            </a:r>
            <a:r>
              <a:rPr lang="en-US" dirty="0" smtClean="0"/>
              <a:t>.</a:t>
            </a:r>
          </a:p>
          <a:p>
            <a:r>
              <a:rPr lang="en-US" dirty="0" err="1" smtClean="0"/>
              <a:t>Donec</a:t>
            </a:r>
            <a:r>
              <a:rPr lang="en-US" dirty="0" smtClean="0"/>
              <a:t> vitae </a:t>
            </a:r>
            <a:r>
              <a:rPr lang="en-US" dirty="0" err="1" smtClean="0"/>
              <a:t>justo</a:t>
            </a:r>
            <a:r>
              <a:rPr lang="en-US" dirty="0" smtClean="0"/>
              <a:t> et </a:t>
            </a:r>
            <a:r>
              <a:rPr lang="en-US" dirty="0" err="1" smtClean="0"/>
              <a:t>neque</a:t>
            </a:r>
            <a:r>
              <a:rPr lang="en-US" dirty="0" smtClean="0"/>
              <a:t> </a:t>
            </a:r>
            <a:r>
              <a:rPr lang="en-US" dirty="0" err="1" smtClean="0"/>
              <a:t>mollis</a:t>
            </a:r>
            <a:r>
              <a:rPr lang="en-US" dirty="0" smtClean="0"/>
              <a:t> </a:t>
            </a:r>
            <a:r>
              <a:rPr lang="en-US" dirty="0" err="1" smtClean="0"/>
              <a:t>consectetur</a:t>
            </a:r>
            <a:r>
              <a:rPr lang="en-US" dirty="0" smtClean="0"/>
              <a:t>.</a:t>
            </a:r>
          </a:p>
          <a:p>
            <a:r>
              <a:rPr lang="en-US" dirty="0" err="1" smtClean="0"/>
              <a:t>Etiam</a:t>
            </a:r>
            <a:r>
              <a:rPr lang="en-US" dirty="0" smtClean="0"/>
              <a:t> </a:t>
            </a:r>
            <a:r>
              <a:rPr lang="en-US" dirty="0" err="1" smtClean="0"/>
              <a:t>aliquet</a:t>
            </a:r>
            <a:r>
              <a:rPr lang="en-US" dirty="0" smtClean="0"/>
              <a:t> ex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bibendum</a:t>
            </a:r>
            <a:r>
              <a:rPr lang="en-US" dirty="0" smtClean="0"/>
              <a:t> </a:t>
            </a:r>
            <a:r>
              <a:rPr lang="en-US" dirty="0" err="1" smtClean="0"/>
              <a:t>consequat</a:t>
            </a:r>
            <a:r>
              <a:rPr lang="en-US" dirty="0" smtClean="0"/>
              <a:t>.</a:t>
            </a:r>
          </a:p>
          <a:p>
            <a:r>
              <a:rPr lang="en-US" dirty="0" err="1" smtClean="0"/>
              <a:t>Cras</a:t>
            </a:r>
            <a:r>
              <a:rPr lang="en-US" dirty="0" smtClean="0"/>
              <a:t> </a:t>
            </a:r>
            <a:r>
              <a:rPr lang="en-US" dirty="0" err="1" smtClean="0"/>
              <a:t>lacinia</a:t>
            </a:r>
            <a:r>
              <a:rPr lang="en-US" dirty="0" smtClean="0"/>
              <a:t> </a:t>
            </a:r>
            <a:r>
              <a:rPr lang="en-US" dirty="0" err="1" smtClean="0"/>
              <a:t>est</a:t>
            </a:r>
            <a:r>
              <a:rPr lang="en-US" dirty="0" smtClean="0"/>
              <a:t> ac </a:t>
            </a:r>
            <a:r>
              <a:rPr lang="en-US" dirty="0" err="1" smtClean="0"/>
              <a:t>elit</a:t>
            </a:r>
            <a:r>
              <a:rPr lang="en-US" dirty="0" smtClean="0"/>
              <a:t> </a:t>
            </a:r>
            <a:r>
              <a:rPr lang="en-US" dirty="0" err="1" smtClean="0"/>
              <a:t>dignissim</a:t>
            </a:r>
            <a:r>
              <a:rPr lang="en-US" dirty="0" smtClean="0"/>
              <a:t> </a:t>
            </a:r>
            <a:r>
              <a:rPr lang="en-US" dirty="0" err="1" smtClean="0"/>
              <a:t>varius</a:t>
            </a:r>
            <a:r>
              <a:rPr lang="en-US" dirty="0" smtClean="0"/>
              <a:t>.</a:t>
            </a:r>
          </a:p>
          <a:p>
            <a:r>
              <a:rPr lang="en-US" dirty="0" err="1" smtClean="0"/>
              <a:t>Duis</a:t>
            </a:r>
            <a:r>
              <a:rPr lang="en-US" dirty="0" smtClean="0"/>
              <a:t> sit </a:t>
            </a:r>
            <a:r>
              <a:rPr lang="en-US" dirty="0" err="1" smtClean="0"/>
              <a:t>amet</a:t>
            </a:r>
            <a:r>
              <a:rPr lang="en-US" dirty="0" smtClean="0"/>
              <a:t> </a:t>
            </a:r>
            <a:r>
              <a:rPr lang="en-US" dirty="0" err="1" smtClean="0"/>
              <a:t>odio</a:t>
            </a:r>
            <a:r>
              <a:rPr lang="en-US" dirty="0" smtClean="0"/>
              <a:t> </a:t>
            </a:r>
            <a:r>
              <a:rPr lang="en-US" dirty="0" err="1" smtClean="0"/>
              <a:t>facilisis</a:t>
            </a:r>
            <a:r>
              <a:rPr lang="en-US" dirty="0" smtClean="0"/>
              <a:t> </a:t>
            </a:r>
            <a:r>
              <a:rPr lang="en-US" dirty="0" err="1" smtClean="0"/>
              <a:t>turpis</a:t>
            </a:r>
            <a:r>
              <a:rPr lang="en-US" dirty="0" smtClean="0"/>
              <a:t> </a:t>
            </a:r>
            <a:r>
              <a:rPr lang="en-US" dirty="0" err="1" smtClean="0"/>
              <a:t>sodales</a:t>
            </a:r>
            <a:r>
              <a:rPr lang="en-US" dirty="0" smtClean="0"/>
              <a:t> </a:t>
            </a:r>
            <a:r>
              <a:rPr lang="en-US" dirty="0" err="1" smtClean="0"/>
              <a:t>placerat</a:t>
            </a:r>
            <a:r>
              <a:rPr lang="en-US" dirty="0" smtClean="0"/>
              <a:t>.</a:t>
            </a:r>
          </a:p>
          <a:p>
            <a:r>
              <a:rPr lang="en-US" dirty="0" smtClean="0"/>
              <a:t>Justo et neque odio facilisis turpis </a:t>
            </a:r>
            <a:r>
              <a:rPr lang="en-US" dirty="0" err="1" smtClean="0"/>
              <a:t>sodales</a:t>
            </a:r>
            <a:r>
              <a:rPr lang="en-US" dirty="0" smtClean="0"/>
              <a:t> placerat.</a:t>
            </a:r>
          </a:p>
        </p:txBody>
      </p:sp>
      <p:sp>
        <p:nvSpPr>
          <p:cNvPr id="6" name="Title Placeholder 12"/>
          <p:cNvSpPr>
            <a:spLocks noGrp="1"/>
          </p:cNvSpPr>
          <p:nvPr>
            <p:ph type="title" hasCustomPrompt="1"/>
          </p:nvPr>
        </p:nvSpPr>
        <p:spPr>
          <a:xfrm>
            <a:off x="566928" y="1316736"/>
            <a:ext cx="10515600" cy="86843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>
              <a:defRPr b="0" baseline="0"/>
            </a:lvl1pPr>
          </a:lstStyle>
          <a:p>
            <a:r>
              <a:rPr lang="en-US" dirty="0" smtClean="0"/>
              <a:t>Click to edit 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5228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 3 level Bullet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sz="quarter" idx="10" hasCustomPrompt="1"/>
          </p:nvPr>
        </p:nvSpPr>
        <p:spPr>
          <a:xfrm>
            <a:off x="566928" y="2185416"/>
            <a:ext cx="9678987" cy="38481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300"/>
              </a:lnSpc>
              <a:buClr>
                <a:srgbClr val="005BBB"/>
              </a:buClr>
              <a:buFontTx/>
              <a:buNone/>
              <a:defRPr sz="1700" b="1">
                <a:solidFill>
                  <a:srgbClr val="005BBB"/>
                </a:solidFill>
                <a:latin typeface="Arial" charset="0"/>
                <a:ea typeface="Arial" charset="0"/>
                <a:cs typeface="Arial" charset="0"/>
              </a:defRPr>
            </a:lvl1pPr>
            <a:lvl2pPr marL="736600" indent="-279400">
              <a:lnSpc>
                <a:spcPts val="2300"/>
              </a:lnSpc>
              <a:buClr>
                <a:srgbClr val="005BBB"/>
              </a:buClr>
              <a:buFont typeface="Arial" charset="0"/>
              <a:buChar char="•"/>
              <a:tabLst/>
              <a:defRPr sz="2000">
                <a:solidFill>
                  <a:srgbClr val="828383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marR="0" indent="-228600" algn="l" defTabSz="914400" rtl="0" eaLnBrk="1" fontAlgn="auto" latinLnBrk="0" hangingPunct="1">
              <a:lnSpc>
                <a:spcPts val="2300"/>
              </a:lnSpc>
              <a:spcBef>
                <a:spcPts val="500"/>
              </a:spcBef>
              <a:spcAft>
                <a:spcPts val="0"/>
              </a:spcAft>
              <a:buClr>
                <a:srgbClr val="005BBB"/>
              </a:buClr>
              <a:buSzTx/>
              <a:buFont typeface="LucidaGrande" charset="0"/>
              <a:buChar char="-"/>
              <a:tabLst>
                <a:tab pos="1143000" algn="l"/>
              </a:tabLst>
              <a:defRPr sz="2000">
                <a:solidFill>
                  <a:srgbClr val="828383"/>
                </a:solidFill>
                <a:latin typeface="Arial" charset="0"/>
                <a:ea typeface="Arial" charset="0"/>
                <a:cs typeface="Arial" charset="0"/>
              </a:defRPr>
            </a:lvl3pPr>
            <a:lvl4pPr>
              <a:buClr>
                <a:srgbClr val="005BBB"/>
              </a:buClr>
              <a:defRPr>
                <a:solidFill>
                  <a:srgbClr val="666666"/>
                </a:solidFill>
                <a:latin typeface="Arial" charset="0"/>
                <a:ea typeface="Arial" charset="0"/>
                <a:cs typeface="Arial" charset="0"/>
              </a:defRPr>
            </a:lvl4pPr>
            <a:lvl5pPr>
              <a:buClr>
                <a:srgbClr val="005BBB"/>
              </a:buClr>
              <a:defRPr>
                <a:solidFill>
                  <a:srgbClr val="666666"/>
                </a:solidFill>
                <a:latin typeface="Arial" charset="0"/>
                <a:ea typeface="Arial" charset="0"/>
                <a:cs typeface="Arial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 text</a:t>
            </a:r>
          </a:p>
          <a:p>
            <a:pPr lvl="2"/>
            <a:r>
              <a:rPr lang="en-US" dirty="0" smtClean="0"/>
              <a:t>Third level</a:t>
            </a:r>
          </a:p>
          <a:p>
            <a:pPr lvl="1"/>
            <a:r>
              <a:rPr lang="en-US" dirty="0" smtClean="0"/>
              <a:t>Second level text</a:t>
            </a:r>
          </a:p>
          <a:p>
            <a:pPr marL="1143000" marR="0" lvl="2" indent="-228600" algn="l" defTabSz="914400" rtl="0" eaLnBrk="1" fontAlgn="auto" latinLnBrk="0" hangingPunct="1">
              <a:lnSpc>
                <a:spcPts val="2300"/>
              </a:lnSpc>
              <a:spcBef>
                <a:spcPts val="500"/>
              </a:spcBef>
              <a:spcAft>
                <a:spcPts val="0"/>
              </a:spcAft>
              <a:buClr>
                <a:srgbClr val="005BBB"/>
              </a:buClr>
              <a:buSzTx/>
              <a:buFont typeface="LucidaGrande" charset="0"/>
              <a:buChar char="-"/>
              <a:tabLst/>
              <a:defRPr/>
            </a:pPr>
            <a:r>
              <a:rPr lang="en-US" dirty="0" smtClean="0"/>
              <a:t>Third level</a:t>
            </a:r>
          </a:p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 text </a:t>
            </a:r>
          </a:p>
          <a:p>
            <a:pPr lvl="2"/>
            <a:r>
              <a:rPr lang="en-US" dirty="0" smtClean="0"/>
              <a:t>Third level</a:t>
            </a:r>
          </a:p>
          <a:p>
            <a:pPr marL="1143000" marR="0" lvl="2" indent="-228600" algn="l" defTabSz="914400" rtl="0" eaLnBrk="1" fontAlgn="auto" latinLnBrk="0" hangingPunct="1">
              <a:lnSpc>
                <a:spcPts val="2300"/>
              </a:lnSpc>
              <a:spcBef>
                <a:spcPts val="500"/>
              </a:spcBef>
              <a:spcAft>
                <a:spcPts val="0"/>
              </a:spcAft>
              <a:buClr>
                <a:srgbClr val="005BBB"/>
              </a:buClr>
              <a:buSzTx/>
              <a:buFont typeface="LucidaGrande" charset="0"/>
              <a:buChar char="-"/>
              <a:tabLst/>
              <a:defRPr/>
            </a:pPr>
            <a:r>
              <a:rPr lang="en-US" dirty="0" smtClean="0"/>
              <a:t>Third level</a:t>
            </a:r>
          </a:p>
        </p:txBody>
      </p:sp>
      <p:sp>
        <p:nvSpPr>
          <p:cNvPr id="5" name="Title Placeholder 12"/>
          <p:cNvSpPr>
            <a:spLocks noGrp="1"/>
          </p:cNvSpPr>
          <p:nvPr>
            <p:ph type="title" hasCustomPrompt="1"/>
          </p:nvPr>
        </p:nvSpPr>
        <p:spPr>
          <a:xfrm>
            <a:off x="566928" y="1316736"/>
            <a:ext cx="10515600" cy="86843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>
              <a:defRPr b="0"/>
            </a:lvl1pPr>
          </a:lstStyle>
          <a:p>
            <a:r>
              <a:rPr lang="en-US" dirty="0" smtClean="0"/>
              <a:t>Click to edit 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81625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and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5473701" y="1143001"/>
            <a:ext cx="6718300" cy="5718174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solidFill>
              <a:schemeClr val="bg1"/>
            </a:solidFill>
          </a:ln>
        </p:spPr>
        <p:txBody>
          <a:bodyPr anchor="t">
            <a:normAutofit/>
          </a:bodyPr>
          <a:lstStyle>
            <a:lvl1pPr marL="0" indent="0" algn="ctr">
              <a:buNone/>
              <a:defRPr sz="1600" b="0" i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569469" y="2189263"/>
            <a:ext cx="4002532" cy="2768327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ts val="2600"/>
              </a:lnSpc>
              <a:buNone/>
              <a:defRPr sz="1800" b="0" i="0" spc="-50" baseline="0">
                <a:solidFill>
                  <a:srgbClr val="828383"/>
                </a:solidFill>
                <a:latin typeface="Arial" charset="0"/>
                <a:ea typeface="Arial" charset="0"/>
                <a:cs typeface="Arial" charset="0"/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err="1" smtClean="0"/>
              <a:t>Em</a:t>
            </a:r>
            <a:r>
              <a:rPr lang="en-US" dirty="0" smtClean="0"/>
              <a:t> </a:t>
            </a:r>
            <a:r>
              <a:rPr lang="en-US" dirty="0" err="1" smtClean="0"/>
              <a:t>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 </a:t>
            </a:r>
            <a:r>
              <a:rPr lang="en-US" dirty="0" err="1" smtClean="0"/>
              <a:t>Mauris</a:t>
            </a:r>
            <a:r>
              <a:rPr lang="en-US" dirty="0" smtClean="0"/>
              <a:t> </a:t>
            </a:r>
            <a:r>
              <a:rPr lang="en-US" dirty="0" err="1" smtClean="0"/>
              <a:t>vehicula</a:t>
            </a:r>
            <a:r>
              <a:rPr lang="en-US" dirty="0" smtClean="0"/>
              <a:t> dui in </a:t>
            </a:r>
            <a:r>
              <a:rPr lang="en-US" dirty="0" err="1" smtClean="0"/>
              <a:t>neque</a:t>
            </a:r>
            <a:r>
              <a:rPr lang="en-US" dirty="0" smtClean="0"/>
              <a:t> </a:t>
            </a:r>
            <a:r>
              <a:rPr lang="en-US" dirty="0" err="1" smtClean="0"/>
              <a:t>dignissim</a:t>
            </a:r>
            <a:r>
              <a:rPr lang="en-US" dirty="0" smtClean="0"/>
              <a:t>, in </a:t>
            </a:r>
            <a:r>
              <a:rPr lang="en-US" dirty="0" err="1" smtClean="0"/>
              <a:t>aliquet</a:t>
            </a:r>
            <a:r>
              <a:rPr lang="en-US" dirty="0" smtClean="0"/>
              <a:t> </a:t>
            </a:r>
            <a:r>
              <a:rPr lang="en-US" dirty="0" err="1" smtClean="0"/>
              <a:t>nisl</a:t>
            </a:r>
            <a:r>
              <a:rPr lang="en-US" dirty="0" smtClean="0"/>
              <a:t> </a:t>
            </a:r>
            <a:r>
              <a:rPr lang="en-US" dirty="0" err="1" smtClean="0"/>
              <a:t>varius</a:t>
            </a:r>
            <a:r>
              <a:rPr lang="en-US" dirty="0" smtClean="0"/>
              <a:t>. </a:t>
            </a:r>
            <a:r>
              <a:rPr lang="en-US" dirty="0" err="1" smtClean="0"/>
              <a:t>Sed</a:t>
            </a:r>
            <a:r>
              <a:rPr lang="en-US" dirty="0" smtClean="0"/>
              <a:t> a </a:t>
            </a:r>
            <a:r>
              <a:rPr lang="en-US" dirty="0" err="1" smtClean="0"/>
              <a:t>erat</a:t>
            </a:r>
            <a:r>
              <a:rPr lang="en-US" dirty="0" smtClean="0"/>
              <a:t> </a:t>
            </a:r>
            <a:r>
              <a:rPr lang="en-US" dirty="0" err="1" smtClean="0"/>
              <a:t>ut</a:t>
            </a:r>
            <a:r>
              <a:rPr lang="en-US" dirty="0" smtClean="0"/>
              <a:t> magna </a:t>
            </a:r>
            <a:r>
              <a:rPr lang="en-US" dirty="0" err="1" smtClean="0"/>
              <a:t>vulputate</a:t>
            </a:r>
            <a:r>
              <a:rPr lang="en-US" dirty="0" smtClean="0"/>
              <a:t> </a:t>
            </a:r>
            <a:r>
              <a:rPr lang="en-US" dirty="0" err="1" smtClean="0"/>
              <a:t>feugiat</a:t>
            </a:r>
            <a:r>
              <a:rPr lang="en-US" dirty="0" smtClean="0"/>
              <a:t>. </a:t>
            </a:r>
            <a:r>
              <a:rPr lang="en-US" dirty="0" err="1" smtClean="0"/>
              <a:t>Quisque</a:t>
            </a:r>
            <a:r>
              <a:rPr lang="en-US" dirty="0" smtClean="0"/>
              <a:t> </a:t>
            </a:r>
            <a:r>
              <a:rPr lang="en-US" dirty="0" err="1" smtClean="0"/>
              <a:t>varius</a:t>
            </a:r>
            <a:r>
              <a:rPr lang="en-US" dirty="0" smtClean="0"/>
              <a:t> and libero </a:t>
            </a:r>
            <a:r>
              <a:rPr lang="en-US" dirty="0" err="1" smtClean="0"/>
              <a:t>placerat</a:t>
            </a:r>
            <a:r>
              <a:rPr lang="en-US" dirty="0" smtClean="0"/>
              <a:t> </a:t>
            </a:r>
            <a:r>
              <a:rPr lang="en-US" dirty="0" err="1" smtClean="0"/>
              <a:t>erat</a:t>
            </a:r>
            <a:r>
              <a:rPr lang="en-US" dirty="0" smtClean="0"/>
              <a:t> </a:t>
            </a:r>
            <a:r>
              <a:rPr lang="en-US" dirty="0" err="1" smtClean="0"/>
              <a:t>lobortis</a:t>
            </a:r>
            <a:r>
              <a:rPr lang="en-US" dirty="0" smtClean="0"/>
              <a:t> </a:t>
            </a:r>
            <a:r>
              <a:rPr lang="en-US" dirty="0" err="1" smtClean="0"/>
              <a:t>congue</a:t>
            </a:r>
            <a:r>
              <a:rPr lang="en-US" dirty="0" smtClean="0"/>
              <a:t>. Integer a </a:t>
            </a:r>
            <a:r>
              <a:rPr lang="en-US" dirty="0" err="1" smtClean="0"/>
              <a:t>arcu</a:t>
            </a:r>
            <a:r>
              <a:rPr lang="en-US" dirty="0" smtClean="0"/>
              <a:t> </a:t>
            </a:r>
            <a:r>
              <a:rPr lang="en-US" dirty="0" err="1" smtClean="0"/>
              <a:t>vel</a:t>
            </a:r>
            <a:r>
              <a:rPr lang="en-US" dirty="0" smtClean="0"/>
              <a:t> ante </a:t>
            </a:r>
            <a:r>
              <a:rPr lang="en-US" dirty="0" err="1" smtClean="0"/>
              <a:t>bibendum</a:t>
            </a:r>
            <a:r>
              <a:rPr lang="en-US" dirty="0" smtClean="0"/>
              <a:t> </a:t>
            </a:r>
            <a:r>
              <a:rPr lang="en-US" dirty="0" err="1" smtClean="0"/>
              <a:t>scelerisque</a:t>
            </a:r>
            <a:r>
              <a:rPr lang="en-US" dirty="0" smtClean="0"/>
              <a:t>. Class </a:t>
            </a:r>
            <a:r>
              <a:rPr lang="en-US" dirty="0" err="1" smtClean="0"/>
              <a:t>aptent</a:t>
            </a:r>
            <a:r>
              <a:rPr lang="en-US" dirty="0" smtClean="0"/>
              <a:t> </a:t>
            </a:r>
            <a:r>
              <a:rPr lang="en-US" dirty="0" err="1" smtClean="0"/>
              <a:t>taciti</a:t>
            </a:r>
            <a:r>
              <a:rPr lang="en-US" dirty="0" smtClean="0"/>
              <a:t> </a:t>
            </a:r>
            <a:r>
              <a:rPr lang="en-US" dirty="0" err="1" smtClean="0"/>
              <a:t>sociosqu</a:t>
            </a:r>
            <a:r>
              <a:rPr lang="en-US" dirty="0" smtClean="0"/>
              <a:t> ad </a:t>
            </a:r>
            <a:r>
              <a:rPr lang="en-US" dirty="0" err="1" smtClean="0"/>
              <a:t>litora</a:t>
            </a:r>
            <a:r>
              <a:rPr lang="en-US" dirty="0" smtClean="0"/>
              <a:t> </a:t>
            </a:r>
            <a:r>
              <a:rPr lang="en-US" dirty="0" err="1" smtClean="0"/>
              <a:t>torquent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5" name="Title Placeholder 12"/>
          <p:cNvSpPr>
            <a:spLocks noGrp="1"/>
          </p:cNvSpPr>
          <p:nvPr>
            <p:ph type="title" hasCustomPrompt="1"/>
          </p:nvPr>
        </p:nvSpPr>
        <p:spPr>
          <a:xfrm>
            <a:off x="566932" y="1316736"/>
            <a:ext cx="4531639" cy="86843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>
              <a:defRPr b="0"/>
            </a:lvl1pPr>
          </a:lstStyle>
          <a:p>
            <a:r>
              <a:rPr lang="en-US" dirty="0" smtClean="0"/>
              <a:t>Click to edit title</a:t>
            </a:r>
            <a:endParaRPr lang="en-US" dirty="0"/>
          </a:p>
        </p:txBody>
      </p:sp>
      <p:sp>
        <p:nvSpPr>
          <p:cNvPr id="7" name="Picture Placeholder 2"/>
          <p:cNvSpPr>
            <a:spLocks noGrp="1" noChangeAspect="1"/>
          </p:cNvSpPr>
          <p:nvPr>
            <p:ph type="pic" idx="14"/>
          </p:nvPr>
        </p:nvSpPr>
        <p:spPr>
          <a:xfrm>
            <a:off x="5626102" y="1295401"/>
            <a:ext cx="6718300" cy="5718174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txBody>
          <a:bodyPr anchor="t">
            <a:normAutofit/>
          </a:bodyPr>
          <a:lstStyle>
            <a:lvl1pPr marL="0" indent="0" algn="ctr">
              <a:buNone/>
              <a:defRPr sz="1600" b="0" i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6298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and 3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5473700" y="1143003"/>
            <a:ext cx="6718302" cy="2855295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solidFill>
              <a:schemeClr val="bg1"/>
            </a:solidFill>
          </a:ln>
        </p:spPr>
        <p:txBody>
          <a:bodyPr anchor="t">
            <a:normAutofit/>
          </a:bodyPr>
          <a:lstStyle>
            <a:lvl1pPr marL="0" indent="0" algn="ctr">
              <a:buNone/>
              <a:defRPr sz="1600" b="0" i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7" name="Picture Placeholder 2"/>
          <p:cNvSpPr>
            <a:spLocks noGrp="1" noChangeAspect="1"/>
          </p:cNvSpPr>
          <p:nvPr>
            <p:ph type="pic" idx="14"/>
          </p:nvPr>
        </p:nvSpPr>
        <p:spPr>
          <a:xfrm>
            <a:off x="5473700" y="3998296"/>
            <a:ext cx="3429001" cy="2857500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solidFill>
              <a:schemeClr val="bg1"/>
            </a:solidFill>
          </a:ln>
        </p:spPr>
        <p:txBody>
          <a:bodyPr anchor="t">
            <a:normAutofit/>
          </a:bodyPr>
          <a:lstStyle>
            <a:lvl1pPr marL="0" indent="0" algn="ctr">
              <a:buNone/>
              <a:defRPr sz="1600" b="0" i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8902704" y="3998296"/>
            <a:ext cx="3289300" cy="2857500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solidFill>
              <a:schemeClr val="bg1"/>
            </a:solidFill>
          </a:ln>
        </p:spPr>
        <p:txBody>
          <a:bodyPr anchor="t">
            <a:normAutofit/>
          </a:bodyPr>
          <a:lstStyle>
            <a:lvl1pPr marL="0" indent="0" algn="ctr">
              <a:buNone/>
              <a:defRPr sz="1600" b="0" i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10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569469" y="2189263"/>
            <a:ext cx="4002532" cy="2768327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ts val="2600"/>
              </a:lnSpc>
              <a:buNone/>
              <a:defRPr sz="1800" b="0" i="0" spc="-50" baseline="0">
                <a:solidFill>
                  <a:srgbClr val="828383"/>
                </a:solidFill>
                <a:latin typeface="Arial" charset="0"/>
                <a:ea typeface="Arial" charset="0"/>
                <a:cs typeface="Arial" charset="0"/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err="1" smtClean="0"/>
              <a:t>Em</a:t>
            </a:r>
            <a:r>
              <a:rPr lang="en-US" dirty="0" smtClean="0"/>
              <a:t> </a:t>
            </a:r>
            <a:r>
              <a:rPr lang="en-US" dirty="0" err="1" smtClean="0"/>
              <a:t>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 </a:t>
            </a:r>
            <a:r>
              <a:rPr lang="en-US" dirty="0" err="1" smtClean="0"/>
              <a:t>Mauris</a:t>
            </a:r>
            <a:r>
              <a:rPr lang="en-US" dirty="0" smtClean="0"/>
              <a:t> </a:t>
            </a:r>
            <a:r>
              <a:rPr lang="en-US" dirty="0" err="1" smtClean="0"/>
              <a:t>vehicula</a:t>
            </a:r>
            <a:r>
              <a:rPr lang="en-US" dirty="0" smtClean="0"/>
              <a:t> dui in </a:t>
            </a:r>
            <a:r>
              <a:rPr lang="en-US" dirty="0" err="1" smtClean="0"/>
              <a:t>neque</a:t>
            </a:r>
            <a:r>
              <a:rPr lang="en-US" dirty="0" smtClean="0"/>
              <a:t> </a:t>
            </a:r>
            <a:r>
              <a:rPr lang="en-US" dirty="0" err="1" smtClean="0"/>
              <a:t>dignissim</a:t>
            </a:r>
            <a:r>
              <a:rPr lang="en-US" dirty="0" smtClean="0"/>
              <a:t>, in </a:t>
            </a:r>
            <a:r>
              <a:rPr lang="en-US" dirty="0" err="1" smtClean="0"/>
              <a:t>aliquet</a:t>
            </a:r>
            <a:r>
              <a:rPr lang="en-US" dirty="0" smtClean="0"/>
              <a:t> </a:t>
            </a:r>
            <a:r>
              <a:rPr lang="en-US" dirty="0" err="1" smtClean="0"/>
              <a:t>nisl</a:t>
            </a:r>
            <a:r>
              <a:rPr lang="en-US" dirty="0" smtClean="0"/>
              <a:t> </a:t>
            </a:r>
            <a:r>
              <a:rPr lang="en-US" dirty="0" err="1" smtClean="0"/>
              <a:t>varius</a:t>
            </a:r>
            <a:r>
              <a:rPr lang="en-US" dirty="0" smtClean="0"/>
              <a:t>. </a:t>
            </a:r>
            <a:r>
              <a:rPr lang="en-US" dirty="0" err="1" smtClean="0"/>
              <a:t>Sed</a:t>
            </a:r>
            <a:r>
              <a:rPr lang="en-US" dirty="0" smtClean="0"/>
              <a:t> a </a:t>
            </a:r>
            <a:r>
              <a:rPr lang="en-US" dirty="0" err="1" smtClean="0"/>
              <a:t>erat</a:t>
            </a:r>
            <a:r>
              <a:rPr lang="en-US" dirty="0" smtClean="0"/>
              <a:t> </a:t>
            </a:r>
            <a:r>
              <a:rPr lang="en-US" dirty="0" err="1" smtClean="0"/>
              <a:t>ut</a:t>
            </a:r>
            <a:r>
              <a:rPr lang="en-US" dirty="0" smtClean="0"/>
              <a:t> magna </a:t>
            </a:r>
            <a:r>
              <a:rPr lang="en-US" dirty="0" err="1" smtClean="0"/>
              <a:t>vulputate</a:t>
            </a:r>
            <a:r>
              <a:rPr lang="en-US" dirty="0" smtClean="0"/>
              <a:t> </a:t>
            </a:r>
            <a:r>
              <a:rPr lang="en-US" dirty="0" err="1" smtClean="0"/>
              <a:t>feugiat</a:t>
            </a:r>
            <a:r>
              <a:rPr lang="en-US" dirty="0" smtClean="0"/>
              <a:t>. </a:t>
            </a:r>
            <a:r>
              <a:rPr lang="en-US" dirty="0" err="1" smtClean="0"/>
              <a:t>Quisque</a:t>
            </a:r>
            <a:r>
              <a:rPr lang="en-US" dirty="0" smtClean="0"/>
              <a:t> </a:t>
            </a:r>
            <a:r>
              <a:rPr lang="en-US" dirty="0" err="1" smtClean="0"/>
              <a:t>varius</a:t>
            </a:r>
            <a:r>
              <a:rPr lang="en-US" dirty="0" smtClean="0"/>
              <a:t> and libero </a:t>
            </a:r>
            <a:r>
              <a:rPr lang="en-US" dirty="0" err="1" smtClean="0"/>
              <a:t>placerat</a:t>
            </a:r>
            <a:r>
              <a:rPr lang="en-US" dirty="0" smtClean="0"/>
              <a:t> </a:t>
            </a:r>
            <a:r>
              <a:rPr lang="en-US" dirty="0" err="1" smtClean="0"/>
              <a:t>erat</a:t>
            </a:r>
            <a:r>
              <a:rPr lang="en-US" dirty="0" smtClean="0"/>
              <a:t> </a:t>
            </a:r>
            <a:r>
              <a:rPr lang="en-US" dirty="0" err="1" smtClean="0"/>
              <a:t>lobortis</a:t>
            </a:r>
            <a:r>
              <a:rPr lang="en-US" dirty="0" smtClean="0"/>
              <a:t> </a:t>
            </a:r>
            <a:r>
              <a:rPr lang="en-US" dirty="0" err="1" smtClean="0"/>
              <a:t>congue</a:t>
            </a:r>
            <a:r>
              <a:rPr lang="en-US" dirty="0" smtClean="0"/>
              <a:t>. Integer a </a:t>
            </a:r>
            <a:r>
              <a:rPr lang="en-US" dirty="0" err="1" smtClean="0"/>
              <a:t>arcu</a:t>
            </a:r>
            <a:r>
              <a:rPr lang="en-US" dirty="0" smtClean="0"/>
              <a:t> </a:t>
            </a:r>
            <a:r>
              <a:rPr lang="en-US" dirty="0" err="1" smtClean="0"/>
              <a:t>vel</a:t>
            </a:r>
            <a:r>
              <a:rPr lang="en-US" dirty="0" smtClean="0"/>
              <a:t> ante </a:t>
            </a:r>
            <a:r>
              <a:rPr lang="en-US" dirty="0" err="1" smtClean="0"/>
              <a:t>bibendum</a:t>
            </a:r>
            <a:r>
              <a:rPr lang="en-US" dirty="0" smtClean="0"/>
              <a:t> </a:t>
            </a:r>
            <a:r>
              <a:rPr lang="en-US" dirty="0" err="1" smtClean="0"/>
              <a:t>scelerisque</a:t>
            </a:r>
            <a:r>
              <a:rPr lang="en-US" dirty="0" smtClean="0"/>
              <a:t>. Class </a:t>
            </a:r>
            <a:r>
              <a:rPr lang="en-US" dirty="0" err="1" smtClean="0"/>
              <a:t>aptent</a:t>
            </a:r>
            <a:r>
              <a:rPr lang="en-US" dirty="0" smtClean="0"/>
              <a:t> </a:t>
            </a:r>
            <a:r>
              <a:rPr lang="en-US" dirty="0" err="1" smtClean="0"/>
              <a:t>taciti</a:t>
            </a:r>
            <a:r>
              <a:rPr lang="en-US" dirty="0" smtClean="0"/>
              <a:t> </a:t>
            </a:r>
            <a:r>
              <a:rPr lang="en-US" dirty="0" err="1" smtClean="0"/>
              <a:t>sociosqu</a:t>
            </a:r>
            <a:r>
              <a:rPr lang="en-US" dirty="0" smtClean="0"/>
              <a:t> ad </a:t>
            </a:r>
            <a:r>
              <a:rPr lang="en-US" dirty="0" err="1" smtClean="0"/>
              <a:t>litora</a:t>
            </a:r>
            <a:r>
              <a:rPr lang="en-US" dirty="0" smtClean="0"/>
              <a:t> </a:t>
            </a:r>
            <a:r>
              <a:rPr lang="en-US" dirty="0" err="1" smtClean="0"/>
              <a:t>torquent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8" name="Title Placeholder 12"/>
          <p:cNvSpPr>
            <a:spLocks noGrp="1"/>
          </p:cNvSpPr>
          <p:nvPr>
            <p:ph type="title" hasCustomPrompt="1"/>
          </p:nvPr>
        </p:nvSpPr>
        <p:spPr>
          <a:xfrm>
            <a:off x="566932" y="1316736"/>
            <a:ext cx="4531639" cy="86843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 smtClean="0"/>
              <a:t>Click to </a:t>
            </a:r>
            <a:r>
              <a:rPr lang="en-US" smtClean="0"/>
              <a:t>edit 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024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ull Width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4" y="1143001"/>
            <a:ext cx="12192000" cy="5718174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txBody>
          <a:bodyPr anchor="t">
            <a:normAutofit/>
          </a:bodyPr>
          <a:lstStyle>
            <a:lvl1pPr marL="0" indent="0" algn="ctr">
              <a:buNone/>
              <a:defRPr sz="1600" b="0" i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17949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ext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hart Placeholder 2"/>
          <p:cNvSpPr>
            <a:spLocks noGrp="1"/>
          </p:cNvSpPr>
          <p:nvPr>
            <p:ph type="chart" sz="quarter" idx="16"/>
          </p:nvPr>
        </p:nvSpPr>
        <p:spPr>
          <a:xfrm>
            <a:off x="5098989" y="1320800"/>
            <a:ext cx="6388100" cy="4465639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none"/>
        </p:style>
        <p:txBody>
          <a:bodyPr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 baseline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en-US" smtClean="0"/>
              <a:t>Click icon to add chart</a:t>
            </a:r>
            <a:endParaRPr lang="en-US" dirty="0"/>
          </a:p>
        </p:txBody>
      </p:sp>
      <p:sp>
        <p:nvSpPr>
          <p:cNvPr id="9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569469" y="2189263"/>
            <a:ext cx="4002532" cy="2768327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ts val="2600"/>
              </a:lnSpc>
              <a:buNone/>
              <a:defRPr sz="1800" b="0" i="0" spc="-50" baseline="0">
                <a:solidFill>
                  <a:srgbClr val="828383"/>
                </a:solidFill>
                <a:latin typeface="Arial" charset="0"/>
                <a:ea typeface="Arial" charset="0"/>
                <a:cs typeface="Arial" charset="0"/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err="1" smtClean="0"/>
              <a:t>Em</a:t>
            </a:r>
            <a:r>
              <a:rPr lang="en-US" dirty="0" smtClean="0"/>
              <a:t> </a:t>
            </a:r>
            <a:r>
              <a:rPr lang="en-US" dirty="0" err="1" smtClean="0"/>
              <a:t>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 </a:t>
            </a:r>
            <a:r>
              <a:rPr lang="en-US" dirty="0" err="1" smtClean="0"/>
              <a:t>Mauris</a:t>
            </a:r>
            <a:r>
              <a:rPr lang="en-US" dirty="0" smtClean="0"/>
              <a:t> </a:t>
            </a:r>
            <a:r>
              <a:rPr lang="en-US" dirty="0" err="1" smtClean="0"/>
              <a:t>vehicula</a:t>
            </a:r>
            <a:r>
              <a:rPr lang="en-US" dirty="0" smtClean="0"/>
              <a:t> dui in </a:t>
            </a:r>
            <a:r>
              <a:rPr lang="en-US" dirty="0" err="1" smtClean="0"/>
              <a:t>neque</a:t>
            </a:r>
            <a:r>
              <a:rPr lang="en-US" dirty="0" smtClean="0"/>
              <a:t> </a:t>
            </a:r>
            <a:r>
              <a:rPr lang="en-US" dirty="0" err="1" smtClean="0"/>
              <a:t>dignissim</a:t>
            </a:r>
            <a:r>
              <a:rPr lang="en-US" dirty="0" smtClean="0"/>
              <a:t>, in </a:t>
            </a:r>
            <a:r>
              <a:rPr lang="en-US" dirty="0" err="1" smtClean="0"/>
              <a:t>aliquet</a:t>
            </a:r>
            <a:r>
              <a:rPr lang="en-US" dirty="0" smtClean="0"/>
              <a:t> </a:t>
            </a:r>
            <a:r>
              <a:rPr lang="en-US" dirty="0" err="1" smtClean="0"/>
              <a:t>nisl</a:t>
            </a:r>
            <a:r>
              <a:rPr lang="en-US" dirty="0" smtClean="0"/>
              <a:t> </a:t>
            </a:r>
            <a:r>
              <a:rPr lang="en-US" dirty="0" err="1" smtClean="0"/>
              <a:t>varius</a:t>
            </a:r>
            <a:r>
              <a:rPr lang="en-US" dirty="0" smtClean="0"/>
              <a:t>. </a:t>
            </a:r>
            <a:r>
              <a:rPr lang="en-US" dirty="0" err="1" smtClean="0"/>
              <a:t>Sed</a:t>
            </a:r>
            <a:r>
              <a:rPr lang="en-US" dirty="0" smtClean="0"/>
              <a:t> a </a:t>
            </a:r>
            <a:r>
              <a:rPr lang="en-US" dirty="0" err="1" smtClean="0"/>
              <a:t>erat</a:t>
            </a:r>
            <a:r>
              <a:rPr lang="en-US" dirty="0" smtClean="0"/>
              <a:t> </a:t>
            </a:r>
            <a:r>
              <a:rPr lang="en-US" dirty="0" err="1" smtClean="0"/>
              <a:t>ut</a:t>
            </a:r>
            <a:r>
              <a:rPr lang="en-US" dirty="0" smtClean="0"/>
              <a:t> magna </a:t>
            </a:r>
            <a:r>
              <a:rPr lang="en-US" dirty="0" err="1" smtClean="0"/>
              <a:t>vulputate</a:t>
            </a:r>
            <a:r>
              <a:rPr lang="en-US" dirty="0" smtClean="0"/>
              <a:t> </a:t>
            </a:r>
            <a:r>
              <a:rPr lang="en-US" dirty="0" err="1" smtClean="0"/>
              <a:t>feugiat</a:t>
            </a:r>
            <a:r>
              <a:rPr lang="en-US" dirty="0" smtClean="0"/>
              <a:t>. </a:t>
            </a:r>
            <a:r>
              <a:rPr lang="en-US" dirty="0" err="1" smtClean="0"/>
              <a:t>Quisque</a:t>
            </a:r>
            <a:r>
              <a:rPr lang="en-US" dirty="0" smtClean="0"/>
              <a:t> </a:t>
            </a:r>
            <a:r>
              <a:rPr lang="en-US" dirty="0" err="1" smtClean="0"/>
              <a:t>varius</a:t>
            </a:r>
            <a:r>
              <a:rPr lang="en-US" dirty="0" smtClean="0"/>
              <a:t> and libero </a:t>
            </a:r>
            <a:r>
              <a:rPr lang="en-US" dirty="0" err="1" smtClean="0"/>
              <a:t>placerat</a:t>
            </a:r>
            <a:r>
              <a:rPr lang="en-US" dirty="0" smtClean="0"/>
              <a:t> </a:t>
            </a:r>
            <a:r>
              <a:rPr lang="en-US" dirty="0" err="1" smtClean="0"/>
              <a:t>erat</a:t>
            </a:r>
            <a:r>
              <a:rPr lang="en-US" dirty="0" smtClean="0"/>
              <a:t> </a:t>
            </a:r>
            <a:r>
              <a:rPr lang="en-US" dirty="0" err="1" smtClean="0"/>
              <a:t>lobortis</a:t>
            </a:r>
            <a:r>
              <a:rPr lang="en-US" dirty="0" smtClean="0"/>
              <a:t> </a:t>
            </a:r>
            <a:r>
              <a:rPr lang="en-US" dirty="0" err="1" smtClean="0"/>
              <a:t>congue</a:t>
            </a:r>
            <a:r>
              <a:rPr lang="en-US" dirty="0" smtClean="0"/>
              <a:t>. Integer a </a:t>
            </a:r>
            <a:r>
              <a:rPr lang="en-US" dirty="0" err="1" smtClean="0"/>
              <a:t>arcu</a:t>
            </a:r>
            <a:r>
              <a:rPr lang="en-US" dirty="0" smtClean="0"/>
              <a:t> </a:t>
            </a:r>
            <a:r>
              <a:rPr lang="en-US" dirty="0" err="1" smtClean="0"/>
              <a:t>vel</a:t>
            </a:r>
            <a:r>
              <a:rPr lang="en-US" dirty="0" smtClean="0"/>
              <a:t> ante </a:t>
            </a:r>
            <a:r>
              <a:rPr lang="en-US" dirty="0" err="1" smtClean="0"/>
              <a:t>bibendum</a:t>
            </a:r>
            <a:r>
              <a:rPr lang="en-US" dirty="0" smtClean="0"/>
              <a:t> </a:t>
            </a:r>
            <a:r>
              <a:rPr lang="en-US" dirty="0" err="1" smtClean="0"/>
              <a:t>scelerisque</a:t>
            </a:r>
            <a:r>
              <a:rPr lang="en-US" dirty="0" smtClean="0"/>
              <a:t>. Class </a:t>
            </a:r>
            <a:r>
              <a:rPr lang="en-US" dirty="0" err="1" smtClean="0"/>
              <a:t>aptent</a:t>
            </a:r>
            <a:r>
              <a:rPr lang="en-US" dirty="0" smtClean="0"/>
              <a:t> </a:t>
            </a:r>
            <a:r>
              <a:rPr lang="en-US" dirty="0" err="1" smtClean="0"/>
              <a:t>taciti</a:t>
            </a:r>
            <a:r>
              <a:rPr lang="en-US" dirty="0" smtClean="0"/>
              <a:t> </a:t>
            </a:r>
            <a:r>
              <a:rPr lang="en-US" dirty="0" err="1" smtClean="0"/>
              <a:t>sociosqu</a:t>
            </a:r>
            <a:r>
              <a:rPr lang="en-US" dirty="0" smtClean="0"/>
              <a:t> ad </a:t>
            </a:r>
            <a:r>
              <a:rPr lang="en-US" dirty="0" err="1" smtClean="0"/>
              <a:t>litora</a:t>
            </a:r>
            <a:r>
              <a:rPr lang="en-US" dirty="0" smtClean="0"/>
              <a:t> </a:t>
            </a:r>
            <a:r>
              <a:rPr lang="en-US" dirty="0" err="1" smtClean="0"/>
              <a:t>torquent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5" name="Title Placeholder 12"/>
          <p:cNvSpPr>
            <a:spLocks noGrp="1"/>
          </p:cNvSpPr>
          <p:nvPr>
            <p:ph type="title" hasCustomPrompt="1"/>
          </p:nvPr>
        </p:nvSpPr>
        <p:spPr>
          <a:xfrm>
            <a:off x="566932" y="1316736"/>
            <a:ext cx="4531639" cy="86843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 smtClean="0"/>
              <a:t>Click to </a:t>
            </a:r>
            <a:r>
              <a:rPr lang="en-US" smtClean="0"/>
              <a:t>edit 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61202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One Content Type With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81000" y="217489"/>
            <a:ext cx="11506200" cy="776922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 smtClean="0"/>
              <a:t>Enter slide title here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81000" y="1257301"/>
            <a:ext cx="11506200" cy="4994910"/>
          </a:xfrm>
        </p:spPr>
        <p:txBody>
          <a:bodyPr/>
          <a:lstStyle>
            <a:lvl1pPr>
              <a:defRPr baseline="0"/>
            </a:lvl1pPr>
          </a:lstStyle>
          <a:p>
            <a:pPr lvl="0"/>
            <a:r>
              <a:rPr lang="en-US" dirty="0" smtClean="0"/>
              <a:t>Use this for general content when not using image-on-left format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5134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Image and Content with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6702" y="334456"/>
            <a:ext cx="11620506" cy="776922"/>
          </a:xfrm>
        </p:spPr>
        <p:txBody>
          <a:bodyPr/>
          <a:lstStyle>
            <a:lvl1pPr>
              <a:defRPr b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Enter slide title here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idx="13" hasCustomPrompt="1"/>
          </p:nvPr>
        </p:nvSpPr>
        <p:spPr>
          <a:xfrm>
            <a:off x="4470404" y="1257303"/>
            <a:ext cx="7416800" cy="4994910"/>
          </a:xfrm>
        </p:spPr>
        <p:txBody>
          <a:bodyPr/>
          <a:lstStyle>
            <a:lvl1pPr>
              <a:defRPr baseline="0"/>
            </a:lvl1pPr>
          </a:lstStyle>
          <a:p>
            <a:pPr lvl="0"/>
            <a:r>
              <a:rPr lang="en-US" dirty="0" smtClean="0"/>
              <a:t>Use this when using text with image but not on every slide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14"/>
          </p:nvPr>
        </p:nvSpPr>
        <p:spPr>
          <a:xfrm>
            <a:off x="381024" y="1257303"/>
            <a:ext cx="3898900" cy="499491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4811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0"/>
            <a:ext cx="12188950" cy="6857999"/>
          </a:xfrm>
          <a:prstGeom prst="rect">
            <a:avLst/>
          </a:prstGeom>
        </p:spPr>
      </p:pic>
      <p:sp>
        <p:nvSpPr>
          <p:cNvPr id="5" name="Title 1"/>
          <p:cNvSpPr>
            <a:spLocks noGrp="1"/>
          </p:cNvSpPr>
          <p:nvPr>
            <p:ph type="ctrTitle" hasCustomPrompt="1"/>
          </p:nvPr>
        </p:nvSpPr>
        <p:spPr>
          <a:xfrm>
            <a:off x="658368" y="1490663"/>
            <a:ext cx="6638544" cy="2387600"/>
          </a:xfrm>
          <a:prstGeom prst="rect">
            <a:avLst/>
          </a:prstGeom>
          <a:ln>
            <a:noFill/>
          </a:ln>
        </p:spPr>
        <p:txBody>
          <a:bodyPr lIns="0" anchor="b"/>
          <a:lstStyle>
            <a:lvl1pPr algn="l">
              <a:lnSpc>
                <a:spcPts val="5800"/>
              </a:lnSpc>
              <a:defRPr sz="6000" b="1" i="0" cap="all" baseline="0">
                <a:solidFill>
                  <a:srgbClr val="005BBB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en-US" dirty="0" smtClean="0"/>
              <a:t>DIVIDER SLIDE</a:t>
            </a:r>
            <a:endParaRPr lang="en-US" dirty="0"/>
          </a:p>
        </p:txBody>
      </p:sp>
      <p:sp>
        <p:nvSpPr>
          <p:cNvPr id="6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58368" y="3970337"/>
            <a:ext cx="6638544" cy="2212976"/>
          </a:xfrm>
          <a:prstGeom prst="rect">
            <a:avLst/>
          </a:prstGeom>
          <a:ln>
            <a:noFill/>
          </a:ln>
        </p:spPr>
        <p:txBody>
          <a:bodyPr lIns="0">
            <a:normAutofit/>
          </a:bodyPr>
          <a:lstStyle>
            <a:lvl1pPr marL="0" indent="0" algn="l">
              <a:buNone/>
              <a:defRPr sz="2800" b="0" baseline="0">
                <a:solidFill>
                  <a:srgbClr val="828383"/>
                </a:solidFill>
                <a:latin typeface="+mj-lt"/>
                <a:ea typeface="Georgia" charset="0"/>
                <a:cs typeface="Georgia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 smtClean="0"/>
              <a:t>Section title</a:t>
            </a:r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280" y="6274301"/>
            <a:ext cx="5050171" cy="5012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493891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martArt Placeholder 2"/>
          <p:cNvSpPr>
            <a:spLocks noGrp="1"/>
          </p:cNvSpPr>
          <p:nvPr>
            <p:ph type="dgm" sz="quarter" idx="10"/>
          </p:nvPr>
        </p:nvSpPr>
        <p:spPr>
          <a:xfrm>
            <a:off x="2194986" y="414338"/>
            <a:ext cx="7787216" cy="2871787"/>
          </a:xfrm>
        </p:spPr>
        <p:txBody>
          <a:bodyPr/>
          <a:lstStyle/>
          <a:p>
            <a:endParaRPr lang="en-US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2194987" y="3429000"/>
            <a:ext cx="3799415" cy="2700338"/>
          </a:xfrm>
        </p:spPr>
        <p:txBody>
          <a:bodyPr/>
          <a:lstStyle/>
          <a:p>
            <a:endParaRPr lang="en-US"/>
          </a:p>
        </p:txBody>
      </p:sp>
      <p:sp>
        <p:nvSpPr>
          <p:cNvPr id="6" name="Picture Placeholder 4"/>
          <p:cNvSpPr>
            <a:spLocks noGrp="1"/>
          </p:cNvSpPr>
          <p:nvPr>
            <p:ph type="pic" sz="quarter" idx="12"/>
          </p:nvPr>
        </p:nvSpPr>
        <p:spPr>
          <a:xfrm>
            <a:off x="6182784" y="3429000"/>
            <a:ext cx="3799415" cy="2700338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5611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" y="0"/>
            <a:ext cx="12188952" cy="6858000"/>
          </a:xfrm>
          <a:prstGeom prst="rect">
            <a:avLst/>
          </a:prstGeom>
        </p:spPr>
      </p:pic>
      <p:sp>
        <p:nvSpPr>
          <p:cNvPr id="10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658369" y="3968498"/>
            <a:ext cx="6638544" cy="1650381"/>
          </a:xfrm>
          <a:prstGeom prst="rect">
            <a:avLst/>
          </a:prstGeom>
        </p:spPr>
        <p:txBody>
          <a:bodyPr lIns="0">
            <a:normAutofit/>
          </a:bodyPr>
          <a:lstStyle>
            <a:lvl1pPr marL="0" indent="0">
              <a:buNone/>
              <a:defRPr sz="2799" b="0" i="0">
                <a:solidFill>
                  <a:schemeClr val="bg1"/>
                </a:solidFill>
                <a:latin typeface="Georgia" charset="0"/>
                <a:ea typeface="Georgia" charset="0"/>
                <a:cs typeface="Georgia" charset="0"/>
              </a:defRPr>
            </a:lvl1pPr>
          </a:lstStyle>
          <a:p>
            <a:pPr lvl="0"/>
            <a:r>
              <a:rPr lang="en-US" dirty="0" smtClean="0"/>
              <a:t>Sub-topic</a:t>
            </a:r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8369" y="6046265"/>
            <a:ext cx="4650699" cy="344912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ctrTitle" hasCustomPrompt="1"/>
          </p:nvPr>
        </p:nvSpPr>
        <p:spPr>
          <a:xfrm>
            <a:off x="658369" y="1490472"/>
            <a:ext cx="6638544" cy="2386584"/>
          </a:xfrm>
          <a:prstGeom prst="rect">
            <a:avLst/>
          </a:prstGeom>
          <a:ln>
            <a:noFill/>
          </a:ln>
        </p:spPr>
        <p:txBody>
          <a:bodyPr lIns="0" anchor="b"/>
          <a:lstStyle>
            <a:lvl1pPr algn="l">
              <a:lnSpc>
                <a:spcPts val="5798"/>
              </a:lnSpc>
              <a:defRPr sz="5998" b="1" i="0" cap="all" baseline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en-US" dirty="0" smtClean="0"/>
              <a:t>Presentation</a:t>
            </a:r>
            <a:br>
              <a:rPr lang="en-US" dirty="0" smtClean="0"/>
            </a:br>
            <a:r>
              <a:rPr lang="en-US" dirty="0" smtClean="0"/>
              <a:t>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32245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" y="0"/>
            <a:ext cx="12188950" cy="6857998"/>
          </a:xfrm>
          <a:prstGeom prst="rect">
            <a:avLst/>
          </a:prstGeom>
        </p:spPr>
      </p:pic>
      <p:sp>
        <p:nvSpPr>
          <p:cNvPr id="10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658370" y="3968500"/>
            <a:ext cx="6638544" cy="1650381"/>
          </a:xfrm>
          <a:prstGeom prst="rect">
            <a:avLst/>
          </a:prstGeom>
        </p:spPr>
        <p:txBody>
          <a:bodyPr lIns="0">
            <a:normAutofit/>
          </a:bodyPr>
          <a:lstStyle>
            <a:lvl1pPr marL="0" indent="0">
              <a:buNone/>
              <a:defRPr sz="2800" b="0" i="0">
                <a:solidFill>
                  <a:srgbClr val="828383"/>
                </a:solidFill>
                <a:latin typeface="+mj-lt"/>
                <a:ea typeface="Georgia" charset="0"/>
                <a:cs typeface="Georgia" charset="0"/>
              </a:defRPr>
            </a:lvl1pPr>
          </a:lstStyle>
          <a:p>
            <a:pPr lvl="0"/>
            <a:r>
              <a:rPr lang="en-US" dirty="0" smtClean="0"/>
              <a:t>Sub-topic</a:t>
            </a:r>
          </a:p>
        </p:txBody>
      </p:sp>
      <p:sp>
        <p:nvSpPr>
          <p:cNvPr id="14" name="Title 1"/>
          <p:cNvSpPr>
            <a:spLocks noGrp="1"/>
          </p:cNvSpPr>
          <p:nvPr>
            <p:ph type="ctrTitle" hasCustomPrompt="1"/>
          </p:nvPr>
        </p:nvSpPr>
        <p:spPr>
          <a:xfrm>
            <a:off x="658370" y="1490472"/>
            <a:ext cx="6638544" cy="2386584"/>
          </a:xfrm>
          <a:prstGeom prst="rect">
            <a:avLst/>
          </a:prstGeom>
          <a:ln>
            <a:noFill/>
          </a:ln>
        </p:spPr>
        <p:txBody>
          <a:bodyPr lIns="0" anchor="b"/>
          <a:lstStyle>
            <a:lvl1pPr algn="l">
              <a:lnSpc>
                <a:spcPts val="5800"/>
              </a:lnSpc>
              <a:defRPr sz="6000" b="1" i="0" cap="all" baseline="0">
                <a:solidFill>
                  <a:srgbClr val="005BBB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en-US" dirty="0" smtClean="0"/>
              <a:t>Presentation</a:t>
            </a:r>
            <a:br>
              <a:rPr lang="en-US" dirty="0" smtClean="0"/>
            </a:br>
            <a:r>
              <a:rPr lang="en-US" dirty="0" smtClean="0"/>
              <a:t>Title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8368" y="4821969"/>
            <a:ext cx="6505830" cy="6456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9853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" y="2"/>
            <a:ext cx="12188952" cy="6857999"/>
          </a:xfrm>
          <a:prstGeom prst="rect">
            <a:avLst/>
          </a:prstGeom>
        </p:spPr>
      </p:pic>
      <p:sp>
        <p:nvSpPr>
          <p:cNvPr id="10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658370" y="3968500"/>
            <a:ext cx="6638544" cy="1650381"/>
          </a:xfrm>
          <a:prstGeom prst="rect">
            <a:avLst/>
          </a:prstGeom>
        </p:spPr>
        <p:txBody>
          <a:bodyPr lIns="0">
            <a:normAutofit/>
          </a:bodyPr>
          <a:lstStyle>
            <a:lvl1pPr marL="0" indent="0">
              <a:buNone/>
              <a:defRPr sz="2800" b="0" i="0">
                <a:solidFill>
                  <a:schemeClr val="bg1"/>
                </a:solidFill>
                <a:latin typeface="+mj-lt"/>
                <a:ea typeface="Georgia" charset="0"/>
                <a:cs typeface="Georgia" charset="0"/>
              </a:defRPr>
            </a:lvl1pPr>
          </a:lstStyle>
          <a:p>
            <a:pPr lvl="0"/>
            <a:r>
              <a:rPr lang="en-US" dirty="0" smtClean="0"/>
              <a:t>Sub-topic</a:t>
            </a:r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8370" y="6046265"/>
            <a:ext cx="4650699" cy="344912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ctrTitle" hasCustomPrompt="1"/>
          </p:nvPr>
        </p:nvSpPr>
        <p:spPr>
          <a:xfrm>
            <a:off x="658370" y="1490472"/>
            <a:ext cx="6638544" cy="2386584"/>
          </a:xfrm>
          <a:prstGeom prst="rect">
            <a:avLst/>
          </a:prstGeom>
          <a:ln>
            <a:noFill/>
          </a:ln>
        </p:spPr>
        <p:txBody>
          <a:bodyPr lIns="0" anchor="b"/>
          <a:lstStyle>
            <a:lvl1pPr algn="l">
              <a:lnSpc>
                <a:spcPts val="5800"/>
              </a:lnSpc>
              <a:defRPr sz="6000" b="1" i="0" cap="all" baseline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en-US" dirty="0" smtClean="0"/>
              <a:t>Presentation</a:t>
            </a:r>
            <a:br>
              <a:rPr lang="en-US" dirty="0" smtClean="0"/>
            </a:br>
            <a:r>
              <a:rPr lang="en-US" dirty="0" smtClean="0"/>
              <a:t>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1279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2"/>
            <a:ext cx="12188950" cy="6857999"/>
          </a:xfrm>
          <a:prstGeom prst="rect">
            <a:avLst/>
          </a:prstGeom>
        </p:spPr>
      </p:pic>
      <p:sp>
        <p:nvSpPr>
          <p:cNvPr id="5" name="Title 1"/>
          <p:cNvSpPr>
            <a:spLocks noGrp="1"/>
          </p:cNvSpPr>
          <p:nvPr>
            <p:ph type="ctrTitle" hasCustomPrompt="1"/>
          </p:nvPr>
        </p:nvSpPr>
        <p:spPr>
          <a:xfrm>
            <a:off x="658370" y="1490663"/>
            <a:ext cx="6638544" cy="2387600"/>
          </a:xfrm>
          <a:prstGeom prst="rect">
            <a:avLst/>
          </a:prstGeom>
          <a:ln>
            <a:noFill/>
          </a:ln>
        </p:spPr>
        <p:txBody>
          <a:bodyPr lIns="0" anchor="b"/>
          <a:lstStyle>
            <a:lvl1pPr algn="l">
              <a:lnSpc>
                <a:spcPts val="5800"/>
              </a:lnSpc>
              <a:defRPr sz="6000" b="1" i="0" cap="all" baseline="0">
                <a:solidFill>
                  <a:srgbClr val="005BBB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en-US" dirty="0" smtClean="0"/>
              <a:t>DIVIDER SLIDE</a:t>
            </a:r>
            <a:endParaRPr lang="en-US" dirty="0"/>
          </a:p>
        </p:txBody>
      </p:sp>
      <p:sp>
        <p:nvSpPr>
          <p:cNvPr id="6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58370" y="3970337"/>
            <a:ext cx="6638544" cy="2212976"/>
          </a:xfrm>
          <a:prstGeom prst="rect">
            <a:avLst/>
          </a:prstGeom>
          <a:ln>
            <a:noFill/>
          </a:ln>
        </p:spPr>
        <p:txBody>
          <a:bodyPr lIns="0">
            <a:normAutofit/>
          </a:bodyPr>
          <a:lstStyle>
            <a:lvl1pPr marL="0" indent="0" algn="l">
              <a:buNone/>
              <a:defRPr sz="2800" b="0" baseline="0">
                <a:solidFill>
                  <a:srgbClr val="828383"/>
                </a:solidFill>
                <a:latin typeface="+mj-lt"/>
                <a:ea typeface="Georgia" charset="0"/>
                <a:cs typeface="Georgia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 smtClean="0"/>
              <a:t>Section title</a:t>
            </a:r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280" y="6274305"/>
            <a:ext cx="5050171" cy="5012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01301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0"/>
            <a:ext cx="12188950" cy="6857998"/>
          </a:xfrm>
          <a:prstGeom prst="rect">
            <a:avLst/>
          </a:prstGeom>
        </p:spPr>
      </p:pic>
      <p:sp>
        <p:nvSpPr>
          <p:cNvPr id="5" name="Title 1"/>
          <p:cNvSpPr>
            <a:spLocks noGrp="1"/>
          </p:cNvSpPr>
          <p:nvPr>
            <p:ph type="ctrTitle" hasCustomPrompt="1"/>
          </p:nvPr>
        </p:nvSpPr>
        <p:spPr>
          <a:xfrm>
            <a:off x="658370" y="1490663"/>
            <a:ext cx="6638544" cy="2387600"/>
          </a:xfrm>
          <a:prstGeom prst="rect">
            <a:avLst/>
          </a:prstGeom>
          <a:ln>
            <a:noFill/>
          </a:ln>
        </p:spPr>
        <p:txBody>
          <a:bodyPr lIns="0" anchor="b"/>
          <a:lstStyle>
            <a:lvl1pPr algn="l">
              <a:lnSpc>
                <a:spcPts val="5800"/>
              </a:lnSpc>
              <a:defRPr sz="6000" b="1" i="0" cap="all" baseline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en-US" dirty="0" smtClean="0"/>
              <a:t>DIVIDER SLIDE</a:t>
            </a:r>
            <a:endParaRPr lang="en-US" dirty="0"/>
          </a:p>
        </p:txBody>
      </p:sp>
      <p:sp>
        <p:nvSpPr>
          <p:cNvPr id="6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58370" y="3970337"/>
            <a:ext cx="6638544" cy="2212976"/>
          </a:xfrm>
          <a:prstGeom prst="rect">
            <a:avLst/>
          </a:prstGeom>
          <a:ln>
            <a:noFill/>
          </a:ln>
        </p:spPr>
        <p:txBody>
          <a:bodyPr lIns="0">
            <a:normAutofit/>
          </a:bodyPr>
          <a:lstStyle>
            <a:lvl1pPr marL="0" indent="0" algn="l">
              <a:buNone/>
              <a:defRPr sz="2800" b="0" baseline="0">
                <a:solidFill>
                  <a:schemeClr val="bg1"/>
                </a:solidFill>
                <a:latin typeface="+mj-lt"/>
                <a:ea typeface="Georgia" charset="0"/>
                <a:cs typeface="Georgia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 smtClean="0"/>
              <a:t>Section title</a:t>
            </a: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0061" y="256971"/>
            <a:ext cx="6370731" cy="632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5457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569468" y="2189264"/>
            <a:ext cx="6402832" cy="3790483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ts val="2600"/>
              </a:lnSpc>
              <a:buNone/>
              <a:defRPr sz="1800" b="0" i="0" spc="-50" baseline="0">
                <a:solidFill>
                  <a:srgbClr val="828383"/>
                </a:solidFill>
                <a:latin typeface="Arial" charset="0"/>
                <a:ea typeface="Arial" charset="0"/>
                <a:cs typeface="Arial" charset="0"/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err="1" smtClean="0"/>
              <a:t>Em</a:t>
            </a:r>
            <a:r>
              <a:rPr lang="en-US" dirty="0" smtClean="0"/>
              <a:t> </a:t>
            </a:r>
            <a:r>
              <a:rPr lang="en-US" dirty="0" err="1" smtClean="0"/>
              <a:t>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 </a:t>
            </a:r>
            <a:r>
              <a:rPr lang="en-US" dirty="0" err="1" smtClean="0"/>
              <a:t>Mauris</a:t>
            </a:r>
            <a:r>
              <a:rPr lang="en-US" dirty="0" smtClean="0"/>
              <a:t> </a:t>
            </a:r>
            <a:r>
              <a:rPr lang="en-US" dirty="0" err="1" smtClean="0"/>
              <a:t>vehicula</a:t>
            </a:r>
            <a:r>
              <a:rPr lang="en-US" dirty="0" smtClean="0"/>
              <a:t> dui in </a:t>
            </a:r>
            <a:r>
              <a:rPr lang="en-US" dirty="0" err="1" smtClean="0"/>
              <a:t>neque</a:t>
            </a:r>
            <a:r>
              <a:rPr lang="en-US" dirty="0" smtClean="0"/>
              <a:t> </a:t>
            </a:r>
            <a:r>
              <a:rPr lang="en-US" dirty="0" err="1" smtClean="0"/>
              <a:t>dignissim</a:t>
            </a:r>
            <a:r>
              <a:rPr lang="en-US" dirty="0" smtClean="0"/>
              <a:t>, in </a:t>
            </a:r>
            <a:r>
              <a:rPr lang="en-US" dirty="0" err="1" smtClean="0"/>
              <a:t>aliquet</a:t>
            </a:r>
            <a:r>
              <a:rPr lang="en-US" dirty="0" smtClean="0"/>
              <a:t> </a:t>
            </a:r>
            <a:r>
              <a:rPr lang="en-US" dirty="0" err="1" smtClean="0"/>
              <a:t>nisl</a:t>
            </a:r>
            <a:r>
              <a:rPr lang="en-US" dirty="0" smtClean="0"/>
              <a:t> </a:t>
            </a:r>
            <a:r>
              <a:rPr lang="en-US" dirty="0" err="1" smtClean="0"/>
              <a:t>varius</a:t>
            </a:r>
            <a:r>
              <a:rPr lang="en-US" dirty="0" smtClean="0"/>
              <a:t>. </a:t>
            </a:r>
            <a:r>
              <a:rPr lang="en-US" dirty="0" err="1" smtClean="0"/>
              <a:t>Sed</a:t>
            </a:r>
            <a:r>
              <a:rPr lang="en-US" dirty="0" smtClean="0"/>
              <a:t> a </a:t>
            </a:r>
            <a:r>
              <a:rPr lang="en-US" dirty="0" err="1" smtClean="0"/>
              <a:t>erat</a:t>
            </a:r>
            <a:r>
              <a:rPr lang="en-US" dirty="0" smtClean="0"/>
              <a:t> </a:t>
            </a:r>
            <a:r>
              <a:rPr lang="en-US" dirty="0" err="1" smtClean="0"/>
              <a:t>ut</a:t>
            </a:r>
            <a:r>
              <a:rPr lang="en-US" dirty="0" smtClean="0"/>
              <a:t> magna </a:t>
            </a:r>
            <a:r>
              <a:rPr lang="en-US" dirty="0" err="1" smtClean="0"/>
              <a:t>vulputate</a:t>
            </a:r>
            <a:r>
              <a:rPr lang="en-US" dirty="0" smtClean="0"/>
              <a:t> </a:t>
            </a:r>
            <a:r>
              <a:rPr lang="en-US" dirty="0" err="1" smtClean="0"/>
              <a:t>feugiat</a:t>
            </a:r>
            <a:r>
              <a:rPr lang="en-US" dirty="0" smtClean="0"/>
              <a:t>. </a:t>
            </a:r>
            <a:r>
              <a:rPr lang="en-US" dirty="0" err="1" smtClean="0"/>
              <a:t>Quisque</a:t>
            </a:r>
            <a:r>
              <a:rPr lang="en-US" dirty="0" smtClean="0"/>
              <a:t> </a:t>
            </a:r>
            <a:r>
              <a:rPr lang="en-US" dirty="0" err="1" smtClean="0"/>
              <a:t>varius</a:t>
            </a:r>
            <a:r>
              <a:rPr lang="en-US" dirty="0" smtClean="0"/>
              <a:t> libero </a:t>
            </a:r>
            <a:r>
              <a:rPr lang="en-US" dirty="0" err="1" smtClean="0"/>
              <a:t>placerat</a:t>
            </a:r>
            <a:r>
              <a:rPr lang="en-US" dirty="0" smtClean="0"/>
              <a:t> </a:t>
            </a:r>
            <a:r>
              <a:rPr lang="en-US" dirty="0" err="1" smtClean="0"/>
              <a:t>erat</a:t>
            </a:r>
            <a:r>
              <a:rPr lang="en-US" dirty="0" smtClean="0"/>
              <a:t> </a:t>
            </a:r>
            <a:r>
              <a:rPr lang="en-US" dirty="0" err="1" smtClean="0"/>
              <a:t>lobortis</a:t>
            </a:r>
            <a:r>
              <a:rPr lang="en-US" dirty="0" smtClean="0"/>
              <a:t> </a:t>
            </a:r>
            <a:r>
              <a:rPr lang="en-US" dirty="0" err="1" smtClean="0"/>
              <a:t>congue</a:t>
            </a:r>
            <a:r>
              <a:rPr lang="en-US" dirty="0" smtClean="0"/>
              <a:t>. Integer a </a:t>
            </a:r>
            <a:r>
              <a:rPr lang="en-US" dirty="0" err="1" smtClean="0"/>
              <a:t>arcu</a:t>
            </a:r>
            <a:r>
              <a:rPr lang="en-US" dirty="0" smtClean="0"/>
              <a:t> </a:t>
            </a:r>
            <a:r>
              <a:rPr lang="en-US" dirty="0" err="1" smtClean="0"/>
              <a:t>vel</a:t>
            </a:r>
            <a:r>
              <a:rPr lang="en-US" dirty="0" smtClean="0"/>
              <a:t> ante </a:t>
            </a:r>
            <a:r>
              <a:rPr lang="en-US" dirty="0" err="1" smtClean="0"/>
              <a:t>bibendum</a:t>
            </a:r>
            <a:r>
              <a:rPr lang="en-US" dirty="0" smtClean="0"/>
              <a:t> </a:t>
            </a:r>
            <a:r>
              <a:rPr lang="en-US" dirty="0" err="1" smtClean="0"/>
              <a:t>scelerisque</a:t>
            </a:r>
            <a:r>
              <a:rPr lang="en-US" dirty="0" smtClean="0"/>
              <a:t>. Class </a:t>
            </a:r>
            <a:r>
              <a:rPr lang="en-US" dirty="0" err="1" smtClean="0"/>
              <a:t>aptent</a:t>
            </a:r>
            <a:r>
              <a:rPr lang="en-US" dirty="0" smtClean="0"/>
              <a:t> </a:t>
            </a:r>
            <a:r>
              <a:rPr lang="en-US" dirty="0" err="1" smtClean="0"/>
              <a:t>taciti</a:t>
            </a:r>
            <a:r>
              <a:rPr lang="en-US" dirty="0" smtClean="0"/>
              <a:t> </a:t>
            </a:r>
            <a:r>
              <a:rPr lang="en-US" dirty="0" err="1" smtClean="0"/>
              <a:t>sociosqu</a:t>
            </a:r>
            <a:r>
              <a:rPr lang="en-US" dirty="0" smtClean="0"/>
              <a:t> ad </a:t>
            </a:r>
            <a:r>
              <a:rPr lang="en-US" dirty="0" err="1" smtClean="0"/>
              <a:t>litora</a:t>
            </a:r>
            <a:r>
              <a:rPr lang="en-US" dirty="0" smtClean="0"/>
              <a:t> </a:t>
            </a:r>
            <a:r>
              <a:rPr lang="en-US" dirty="0" err="1" smtClean="0"/>
              <a:t>torquent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5" name="Title Placeholder 12"/>
          <p:cNvSpPr>
            <a:spLocks noGrp="1"/>
          </p:cNvSpPr>
          <p:nvPr>
            <p:ph type="title" hasCustomPrompt="1"/>
          </p:nvPr>
        </p:nvSpPr>
        <p:spPr>
          <a:xfrm>
            <a:off x="566928" y="1316736"/>
            <a:ext cx="10515600" cy="86843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>
              <a:defRPr b="0"/>
            </a:lvl1pPr>
          </a:lstStyle>
          <a:p>
            <a:r>
              <a:rPr lang="en-US" dirty="0" smtClean="0"/>
              <a:t>Click to edit 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4766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2"/>
          <p:cNvSpPr>
            <a:spLocks noGrp="1"/>
          </p:cNvSpPr>
          <p:nvPr>
            <p:ph type="body" idx="10" hasCustomPrompt="1"/>
          </p:nvPr>
        </p:nvSpPr>
        <p:spPr>
          <a:xfrm>
            <a:off x="566930" y="2185420"/>
            <a:ext cx="4179753" cy="3511409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ts val="2600"/>
              </a:lnSpc>
              <a:buNone/>
              <a:defRPr sz="1800" b="0" i="0" spc="-50" baseline="0">
                <a:solidFill>
                  <a:srgbClr val="828383"/>
                </a:solidFill>
                <a:latin typeface="Arial" charset="0"/>
                <a:ea typeface="Arial" charset="0"/>
                <a:cs typeface="Arial" charset="0"/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Lorem ipsum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 </a:t>
            </a:r>
            <a:r>
              <a:rPr lang="en-US" dirty="0" err="1" smtClean="0"/>
              <a:t>Mauris</a:t>
            </a:r>
            <a:r>
              <a:rPr lang="en-US" dirty="0" smtClean="0"/>
              <a:t> </a:t>
            </a:r>
            <a:r>
              <a:rPr lang="en-US" dirty="0" err="1" smtClean="0"/>
              <a:t>vehicula</a:t>
            </a:r>
            <a:r>
              <a:rPr lang="en-US" dirty="0" smtClean="0"/>
              <a:t> dui in </a:t>
            </a:r>
            <a:r>
              <a:rPr lang="en-US" dirty="0" err="1" smtClean="0"/>
              <a:t>neque</a:t>
            </a:r>
            <a:r>
              <a:rPr lang="en-US" dirty="0" smtClean="0"/>
              <a:t> </a:t>
            </a:r>
            <a:r>
              <a:rPr lang="en-US" dirty="0" err="1" smtClean="0"/>
              <a:t>dignissim</a:t>
            </a:r>
            <a:r>
              <a:rPr lang="en-US" dirty="0" smtClean="0"/>
              <a:t>, in </a:t>
            </a:r>
            <a:r>
              <a:rPr lang="en-US" dirty="0" err="1" smtClean="0"/>
              <a:t>aliquet</a:t>
            </a:r>
            <a:r>
              <a:rPr lang="en-US" dirty="0" smtClean="0"/>
              <a:t> </a:t>
            </a:r>
            <a:r>
              <a:rPr lang="en-US" dirty="0" err="1" smtClean="0"/>
              <a:t>nisl</a:t>
            </a:r>
            <a:r>
              <a:rPr lang="en-US" dirty="0" smtClean="0"/>
              <a:t> </a:t>
            </a:r>
            <a:r>
              <a:rPr lang="en-US" dirty="0" err="1" smtClean="0"/>
              <a:t>varius</a:t>
            </a:r>
            <a:r>
              <a:rPr lang="en-US" dirty="0" smtClean="0"/>
              <a:t>. </a:t>
            </a:r>
            <a:r>
              <a:rPr lang="en-US" dirty="0" err="1" smtClean="0"/>
              <a:t>Sed</a:t>
            </a:r>
            <a:r>
              <a:rPr lang="en-US" dirty="0" smtClean="0"/>
              <a:t> a </a:t>
            </a:r>
            <a:r>
              <a:rPr lang="en-US" dirty="0" err="1" smtClean="0"/>
              <a:t>erat</a:t>
            </a:r>
            <a:r>
              <a:rPr lang="en-US" dirty="0" smtClean="0"/>
              <a:t> </a:t>
            </a:r>
            <a:r>
              <a:rPr lang="en-US" dirty="0" err="1" smtClean="0"/>
              <a:t>ut</a:t>
            </a:r>
            <a:r>
              <a:rPr lang="en-US" dirty="0" smtClean="0"/>
              <a:t> magna </a:t>
            </a:r>
            <a:r>
              <a:rPr lang="en-US" dirty="0" err="1" smtClean="0"/>
              <a:t>vulputate</a:t>
            </a:r>
            <a:r>
              <a:rPr lang="en-US" dirty="0" smtClean="0"/>
              <a:t> </a:t>
            </a:r>
            <a:r>
              <a:rPr lang="en-US" dirty="0" err="1" smtClean="0"/>
              <a:t>feugiat</a:t>
            </a:r>
            <a:r>
              <a:rPr lang="en-US" dirty="0" smtClean="0"/>
              <a:t>. </a:t>
            </a:r>
            <a:r>
              <a:rPr lang="en-US" dirty="0" err="1" smtClean="0"/>
              <a:t>Quisque</a:t>
            </a:r>
            <a:r>
              <a:rPr lang="en-US" dirty="0" smtClean="0"/>
              <a:t> </a:t>
            </a:r>
            <a:r>
              <a:rPr lang="en-US" dirty="0" err="1" smtClean="0"/>
              <a:t>varius</a:t>
            </a:r>
            <a:r>
              <a:rPr lang="en-US" dirty="0" smtClean="0"/>
              <a:t> libero </a:t>
            </a:r>
            <a:r>
              <a:rPr lang="en-US" dirty="0" err="1" smtClean="0"/>
              <a:t>placerat</a:t>
            </a:r>
            <a:r>
              <a:rPr lang="en-US" dirty="0" smtClean="0"/>
              <a:t> </a:t>
            </a:r>
            <a:r>
              <a:rPr lang="en-US" dirty="0" err="1" smtClean="0"/>
              <a:t>erat</a:t>
            </a:r>
            <a:r>
              <a:rPr lang="en-US" dirty="0" smtClean="0"/>
              <a:t> </a:t>
            </a:r>
            <a:r>
              <a:rPr lang="en-US" dirty="0" err="1" smtClean="0"/>
              <a:t>lobortis</a:t>
            </a:r>
            <a:r>
              <a:rPr lang="en-US" dirty="0" smtClean="0"/>
              <a:t> </a:t>
            </a:r>
            <a:r>
              <a:rPr lang="en-US" dirty="0" err="1" smtClean="0"/>
              <a:t>congue</a:t>
            </a:r>
            <a:r>
              <a:rPr lang="en-US" dirty="0" smtClean="0"/>
              <a:t>. Integer a </a:t>
            </a:r>
            <a:r>
              <a:rPr lang="en-US" dirty="0" err="1" smtClean="0"/>
              <a:t>arcu</a:t>
            </a:r>
            <a:r>
              <a:rPr lang="en-US" dirty="0" smtClean="0"/>
              <a:t> </a:t>
            </a:r>
            <a:r>
              <a:rPr lang="en-US" dirty="0" err="1" smtClean="0"/>
              <a:t>vel</a:t>
            </a:r>
            <a:r>
              <a:rPr lang="en-US" dirty="0" smtClean="0"/>
              <a:t> ante </a:t>
            </a:r>
            <a:r>
              <a:rPr lang="en-US" dirty="0" err="1" smtClean="0"/>
              <a:t>bibendum</a:t>
            </a:r>
            <a:r>
              <a:rPr lang="en-US" dirty="0" smtClean="0"/>
              <a:t> </a:t>
            </a:r>
            <a:r>
              <a:rPr lang="en-US" dirty="0" err="1" smtClean="0"/>
              <a:t>scelerisque</a:t>
            </a:r>
            <a:r>
              <a:rPr lang="en-US" dirty="0" smtClean="0"/>
              <a:t>. </a:t>
            </a:r>
          </a:p>
        </p:txBody>
      </p:sp>
      <p:sp>
        <p:nvSpPr>
          <p:cNvPr id="13" name="Text Placeholder 2"/>
          <p:cNvSpPr>
            <a:spLocks noGrp="1"/>
          </p:cNvSpPr>
          <p:nvPr>
            <p:ph type="body" idx="11" hasCustomPrompt="1"/>
          </p:nvPr>
        </p:nvSpPr>
        <p:spPr>
          <a:xfrm>
            <a:off x="5029202" y="2185420"/>
            <a:ext cx="4179753" cy="3511409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ts val="2600"/>
              </a:lnSpc>
              <a:buNone/>
              <a:defRPr sz="1800" b="0" i="0" spc="-50" baseline="0">
                <a:solidFill>
                  <a:srgbClr val="828383"/>
                </a:solidFill>
                <a:latin typeface="Arial" charset="0"/>
                <a:ea typeface="Arial" charset="0"/>
                <a:cs typeface="Arial" charset="0"/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err="1" smtClean="0"/>
              <a:t>Etiam</a:t>
            </a:r>
            <a:r>
              <a:rPr lang="en-US" dirty="0" smtClean="0"/>
              <a:t> </a:t>
            </a:r>
            <a:r>
              <a:rPr lang="en-US" dirty="0" err="1" smtClean="0"/>
              <a:t>molestie</a:t>
            </a:r>
            <a:r>
              <a:rPr lang="en-US" dirty="0" smtClean="0"/>
              <a:t> </a:t>
            </a:r>
            <a:r>
              <a:rPr lang="en-US" dirty="0" err="1" smtClean="0"/>
              <a:t>velit</a:t>
            </a:r>
            <a:r>
              <a:rPr lang="en-US" dirty="0" smtClean="0"/>
              <a:t> vitae dolor </a:t>
            </a:r>
            <a:r>
              <a:rPr lang="en-US" dirty="0" err="1" smtClean="0"/>
              <a:t>euismod</a:t>
            </a:r>
            <a:r>
              <a:rPr lang="en-US" dirty="0" smtClean="0"/>
              <a:t>, sit </a:t>
            </a:r>
            <a:r>
              <a:rPr lang="en-US" dirty="0" err="1" smtClean="0"/>
              <a:t>amet</a:t>
            </a:r>
            <a:r>
              <a:rPr lang="en-US" dirty="0" smtClean="0"/>
              <a:t> </a:t>
            </a:r>
            <a:r>
              <a:rPr lang="en-US" dirty="0" err="1" smtClean="0"/>
              <a:t>finibus</a:t>
            </a:r>
            <a:r>
              <a:rPr lang="en-US" dirty="0" smtClean="0"/>
              <a:t> </a:t>
            </a:r>
            <a:r>
              <a:rPr lang="en-US" dirty="0" err="1" smtClean="0"/>
              <a:t>risus</a:t>
            </a:r>
            <a:r>
              <a:rPr lang="en-US" dirty="0" smtClean="0"/>
              <a:t> </a:t>
            </a:r>
            <a:r>
              <a:rPr lang="en-US" dirty="0" err="1" smtClean="0"/>
              <a:t>mattis</a:t>
            </a:r>
            <a:r>
              <a:rPr lang="en-US" dirty="0" smtClean="0"/>
              <a:t>. In </a:t>
            </a:r>
            <a:r>
              <a:rPr lang="en-US" dirty="0" err="1" smtClean="0"/>
              <a:t>ornare</a:t>
            </a:r>
            <a:r>
              <a:rPr lang="en-US" dirty="0" smtClean="0"/>
              <a:t> convallis </a:t>
            </a:r>
            <a:r>
              <a:rPr lang="en-US" dirty="0" err="1" smtClean="0"/>
              <a:t>velit</a:t>
            </a:r>
            <a:r>
              <a:rPr lang="en-US" dirty="0" smtClean="0"/>
              <a:t> vitae cursus. Integer </a:t>
            </a:r>
            <a:r>
              <a:rPr lang="en-US" dirty="0" err="1" smtClean="0"/>
              <a:t>egestas</a:t>
            </a:r>
            <a:r>
              <a:rPr lang="en-US" dirty="0" smtClean="0"/>
              <a:t> sit </a:t>
            </a:r>
            <a:r>
              <a:rPr lang="en-US" dirty="0" err="1" smtClean="0"/>
              <a:t>amet</a:t>
            </a:r>
            <a:r>
              <a:rPr lang="en-US" dirty="0" smtClean="0"/>
              <a:t> mi </a:t>
            </a:r>
            <a:r>
              <a:rPr lang="en-US" dirty="0" err="1" smtClean="0"/>
              <a:t>vehicula</a:t>
            </a:r>
            <a:r>
              <a:rPr lang="en-US" dirty="0" smtClean="0"/>
              <a:t> </a:t>
            </a:r>
            <a:r>
              <a:rPr lang="en-US" dirty="0" err="1" smtClean="0"/>
              <a:t>sollicitudin</a:t>
            </a:r>
            <a:r>
              <a:rPr lang="en-US" dirty="0" smtClean="0"/>
              <a:t>. </a:t>
            </a:r>
            <a:r>
              <a:rPr lang="en-US" dirty="0" err="1" smtClean="0"/>
              <a:t>Pellentesque</a:t>
            </a:r>
            <a:r>
              <a:rPr lang="en-US" dirty="0" smtClean="0"/>
              <a:t> habitant </a:t>
            </a:r>
            <a:r>
              <a:rPr lang="en-US" dirty="0" err="1" smtClean="0"/>
              <a:t>morbi</a:t>
            </a:r>
            <a:r>
              <a:rPr lang="en-US" dirty="0" smtClean="0"/>
              <a:t> </a:t>
            </a:r>
            <a:r>
              <a:rPr lang="en-US" dirty="0" err="1" smtClean="0"/>
              <a:t>tristique</a:t>
            </a:r>
            <a:r>
              <a:rPr lang="en-US" dirty="0" smtClean="0"/>
              <a:t> </a:t>
            </a:r>
            <a:r>
              <a:rPr lang="en-US" dirty="0" err="1" smtClean="0"/>
              <a:t>senectus</a:t>
            </a:r>
            <a:r>
              <a:rPr lang="en-US" dirty="0" smtClean="0"/>
              <a:t> et </a:t>
            </a:r>
            <a:r>
              <a:rPr lang="en-US" dirty="0" err="1" smtClean="0"/>
              <a:t>netus</a:t>
            </a:r>
            <a:r>
              <a:rPr lang="en-US" dirty="0" smtClean="0"/>
              <a:t> et </a:t>
            </a:r>
            <a:r>
              <a:rPr lang="en-US" dirty="0" err="1" smtClean="0"/>
              <a:t>malesuada</a:t>
            </a:r>
            <a:r>
              <a:rPr lang="en-US" dirty="0" smtClean="0"/>
              <a:t> fames ac </a:t>
            </a:r>
            <a:r>
              <a:rPr lang="en-US" dirty="0" err="1" smtClean="0"/>
              <a:t>turpis</a:t>
            </a:r>
            <a:r>
              <a:rPr lang="en-US" dirty="0" smtClean="0"/>
              <a:t> </a:t>
            </a:r>
            <a:r>
              <a:rPr lang="en-US" dirty="0" err="1" smtClean="0"/>
              <a:t>egestas</a:t>
            </a:r>
            <a:r>
              <a:rPr lang="en-US" dirty="0" smtClean="0"/>
              <a:t>.</a:t>
            </a:r>
          </a:p>
        </p:txBody>
      </p:sp>
      <p:sp>
        <p:nvSpPr>
          <p:cNvPr id="6" name="Title Placeholder 12"/>
          <p:cNvSpPr>
            <a:spLocks noGrp="1"/>
          </p:cNvSpPr>
          <p:nvPr>
            <p:ph type="title" hasCustomPrompt="1"/>
          </p:nvPr>
        </p:nvSpPr>
        <p:spPr>
          <a:xfrm>
            <a:off x="566928" y="1316736"/>
            <a:ext cx="10515600" cy="86843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>
              <a:defRPr b="0"/>
            </a:lvl1pPr>
          </a:lstStyle>
          <a:p>
            <a:r>
              <a:rPr lang="en-US" dirty="0" smtClean="0"/>
              <a:t>Click to edit 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32418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ed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2"/>
          <p:cNvSpPr>
            <a:spLocks noGrp="1"/>
          </p:cNvSpPr>
          <p:nvPr>
            <p:ph type="body" idx="10" hasCustomPrompt="1"/>
          </p:nvPr>
        </p:nvSpPr>
        <p:spPr>
          <a:xfrm>
            <a:off x="566928" y="2185419"/>
            <a:ext cx="8557757" cy="3732425"/>
          </a:xfrm>
          <a:prstGeom prst="rect">
            <a:avLst/>
          </a:prstGeom>
        </p:spPr>
        <p:txBody>
          <a:bodyPr lIns="182880" rIns="182880">
            <a:noAutofit/>
          </a:bodyPr>
          <a:lstStyle>
            <a:lvl1pPr marL="457200" marR="0" indent="-406400" algn="l" defTabSz="914400" rtl="0" eaLnBrk="1" fontAlgn="auto" latinLnBrk="0" hangingPunct="1">
              <a:lnSpc>
                <a:spcPts val="2600"/>
              </a:lnSpc>
              <a:spcBef>
                <a:spcPts val="1000"/>
              </a:spcBef>
              <a:spcAft>
                <a:spcPts val="0"/>
              </a:spcAft>
              <a:buClr>
                <a:srgbClr val="005BBB"/>
              </a:buClr>
              <a:buSzPct val="109000"/>
              <a:buFont typeface="Arial" charset="0"/>
              <a:buChar char="•"/>
              <a:tabLst/>
              <a:defRPr sz="2000" b="0" i="0" spc="-50" baseline="0">
                <a:solidFill>
                  <a:srgbClr val="828383"/>
                </a:solidFill>
                <a:latin typeface="Arial" charset="0"/>
                <a:ea typeface="Arial" charset="0"/>
                <a:cs typeface="Arial" charset="0"/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Lorem ipsum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</a:t>
            </a:r>
          </a:p>
          <a:p>
            <a:r>
              <a:rPr lang="en-US" dirty="0" err="1" smtClean="0"/>
              <a:t>Quisque</a:t>
            </a:r>
            <a:r>
              <a:rPr lang="en-US" dirty="0" smtClean="0"/>
              <a:t> ac </a:t>
            </a:r>
            <a:r>
              <a:rPr lang="en-US" dirty="0" err="1" smtClean="0"/>
              <a:t>orci</a:t>
            </a:r>
            <a:r>
              <a:rPr lang="en-US" dirty="0" smtClean="0"/>
              <a:t> in </a:t>
            </a:r>
            <a:r>
              <a:rPr lang="en-US" dirty="0" err="1" smtClean="0"/>
              <a:t>turpis</a:t>
            </a:r>
            <a:r>
              <a:rPr lang="en-US" dirty="0" smtClean="0"/>
              <a:t> </a:t>
            </a:r>
            <a:r>
              <a:rPr lang="en-US" dirty="0" err="1" smtClean="0"/>
              <a:t>dapibus</a:t>
            </a:r>
            <a:r>
              <a:rPr lang="en-US" dirty="0" smtClean="0"/>
              <a:t> </a:t>
            </a:r>
            <a:r>
              <a:rPr lang="en-US" dirty="0" err="1" smtClean="0"/>
              <a:t>sagittis</a:t>
            </a:r>
            <a:r>
              <a:rPr lang="en-US" dirty="0" smtClean="0"/>
              <a:t>.</a:t>
            </a:r>
          </a:p>
          <a:p>
            <a:r>
              <a:rPr lang="en-US" dirty="0" err="1" smtClean="0"/>
              <a:t>Donec</a:t>
            </a:r>
            <a:r>
              <a:rPr lang="en-US" dirty="0" smtClean="0"/>
              <a:t> vitae </a:t>
            </a:r>
            <a:r>
              <a:rPr lang="en-US" dirty="0" err="1" smtClean="0"/>
              <a:t>justo</a:t>
            </a:r>
            <a:r>
              <a:rPr lang="en-US" dirty="0" smtClean="0"/>
              <a:t> et </a:t>
            </a:r>
            <a:r>
              <a:rPr lang="en-US" dirty="0" err="1" smtClean="0"/>
              <a:t>neque</a:t>
            </a:r>
            <a:r>
              <a:rPr lang="en-US" dirty="0" smtClean="0"/>
              <a:t> </a:t>
            </a:r>
            <a:r>
              <a:rPr lang="en-US" dirty="0" err="1" smtClean="0"/>
              <a:t>mollis</a:t>
            </a:r>
            <a:r>
              <a:rPr lang="en-US" dirty="0" smtClean="0"/>
              <a:t> </a:t>
            </a:r>
            <a:r>
              <a:rPr lang="en-US" dirty="0" err="1" smtClean="0"/>
              <a:t>consectetur</a:t>
            </a:r>
            <a:r>
              <a:rPr lang="en-US" dirty="0" smtClean="0"/>
              <a:t>.</a:t>
            </a:r>
          </a:p>
          <a:p>
            <a:r>
              <a:rPr lang="en-US" dirty="0" err="1" smtClean="0"/>
              <a:t>Etiam</a:t>
            </a:r>
            <a:r>
              <a:rPr lang="en-US" dirty="0" smtClean="0"/>
              <a:t> </a:t>
            </a:r>
            <a:r>
              <a:rPr lang="en-US" dirty="0" err="1" smtClean="0"/>
              <a:t>aliquet</a:t>
            </a:r>
            <a:r>
              <a:rPr lang="en-US" dirty="0" smtClean="0"/>
              <a:t> ex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bibendum</a:t>
            </a:r>
            <a:r>
              <a:rPr lang="en-US" dirty="0" smtClean="0"/>
              <a:t> </a:t>
            </a:r>
            <a:r>
              <a:rPr lang="en-US" dirty="0" err="1" smtClean="0"/>
              <a:t>consequat</a:t>
            </a:r>
            <a:r>
              <a:rPr lang="en-US" dirty="0" smtClean="0"/>
              <a:t>.</a:t>
            </a:r>
          </a:p>
          <a:p>
            <a:r>
              <a:rPr lang="en-US" dirty="0" err="1" smtClean="0"/>
              <a:t>Cras</a:t>
            </a:r>
            <a:r>
              <a:rPr lang="en-US" dirty="0" smtClean="0"/>
              <a:t> </a:t>
            </a:r>
            <a:r>
              <a:rPr lang="en-US" dirty="0" err="1" smtClean="0"/>
              <a:t>lacinia</a:t>
            </a:r>
            <a:r>
              <a:rPr lang="en-US" dirty="0" smtClean="0"/>
              <a:t> </a:t>
            </a:r>
            <a:r>
              <a:rPr lang="en-US" dirty="0" err="1" smtClean="0"/>
              <a:t>est</a:t>
            </a:r>
            <a:r>
              <a:rPr lang="en-US" dirty="0" smtClean="0"/>
              <a:t> ac </a:t>
            </a:r>
            <a:r>
              <a:rPr lang="en-US" dirty="0" err="1" smtClean="0"/>
              <a:t>elit</a:t>
            </a:r>
            <a:r>
              <a:rPr lang="en-US" dirty="0" smtClean="0"/>
              <a:t> </a:t>
            </a:r>
            <a:r>
              <a:rPr lang="en-US" dirty="0" err="1" smtClean="0"/>
              <a:t>dignissim</a:t>
            </a:r>
            <a:r>
              <a:rPr lang="en-US" dirty="0" smtClean="0"/>
              <a:t> </a:t>
            </a:r>
            <a:r>
              <a:rPr lang="en-US" dirty="0" err="1" smtClean="0"/>
              <a:t>varius</a:t>
            </a:r>
            <a:r>
              <a:rPr lang="en-US" dirty="0" smtClean="0"/>
              <a:t>.</a:t>
            </a:r>
          </a:p>
          <a:p>
            <a:r>
              <a:rPr lang="en-US" dirty="0" err="1" smtClean="0"/>
              <a:t>Duis</a:t>
            </a:r>
            <a:r>
              <a:rPr lang="en-US" dirty="0" smtClean="0"/>
              <a:t> sit </a:t>
            </a:r>
            <a:r>
              <a:rPr lang="en-US" dirty="0" err="1" smtClean="0"/>
              <a:t>amet</a:t>
            </a:r>
            <a:r>
              <a:rPr lang="en-US" dirty="0" smtClean="0"/>
              <a:t> </a:t>
            </a:r>
            <a:r>
              <a:rPr lang="en-US" dirty="0" err="1" smtClean="0"/>
              <a:t>odio</a:t>
            </a:r>
            <a:r>
              <a:rPr lang="en-US" dirty="0" smtClean="0"/>
              <a:t> </a:t>
            </a:r>
            <a:r>
              <a:rPr lang="en-US" dirty="0" err="1" smtClean="0"/>
              <a:t>facilisis</a:t>
            </a:r>
            <a:r>
              <a:rPr lang="en-US" dirty="0" smtClean="0"/>
              <a:t> </a:t>
            </a:r>
            <a:r>
              <a:rPr lang="en-US" dirty="0" err="1" smtClean="0"/>
              <a:t>turpis</a:t>
            </a:r>
            <a:r>
              <a:rPr lang="en-US" dirty="0" smtClean="0"/>
              <a:t> </a:t>
            </a:r>
            <a:r>
              <a:rPr lang="en-US" dirty="0" err="1" smtClean="0"/>
              <a:t>sodales</a:t>
            </a:r>
            <a:r>
              <a:rPr lang="en-US" dirty="0" smtClean="0"/>
              <a:t> </a:t>
            </a:r>
            <a:r>
              <a:rPr lang="en-US" dirty="0" err="1" smtClean="0"/>
              <a:t>placerat</a:t>
            </a:r>
            <a:r>
              <a:rPr lang="en-US" dirty="0" smtClean="0"/>
              <a:t>.</a:t>
            </a:r>
          </a:p>
          <a:p>
            <a:r>
              <a:rPr lang="en-US" dirty="0" smtClean="0"/>
              <a:t>Justo et neque odio facilisis turpis </a:t>
            </a:r>
            <a:r>
              <a:rPr lang="en-US" dirty="0" err="1" smtClean="0"/>
              <a:t>sodales</a:t>
            </a:r>
            <a:r>
              <a:rPr lang="en-US" dirty="0" smtClean="0"/>
              <a:t> placerat.</a:t>
            </a:r>
          </a:p>
        </p:txBody>
      </p:sp>
      <p:sp>
        <p:nvSpPr>
          <p:cNvPr id="6" name="Title Placeholder 12"/>
          <p:cNvSpPr>
            <a:spLocks noGrp="1"/>
          </p:cNvSpPr>
          <p:nvPr>
            <p:ph type="title" hasCustomPrompt="1"/>
          </p:nvPr>
        </p:nvSpPr>
        <p:spPr>
          <a:xfrm>
            <a:off x="566928" y="1316736"/>
            <a:ext cx="10515600" cy="86843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>
              <a:defRPr b="0" baseline="0"/>
            </a:lvl1pPr>
          </a:lstStyle>
          <a:p>
            <a:r>
              <a:rPr lang="en-US" dirty="0" smtClean="0"/>
              <a:t>Click to edit 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1741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 3 level Bullet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sz="quarter" idx="10" hasCustomPrompt="1"/>
          </p:nvPr>
        </p:nvSpPr>
        <p:spPr>
          <a:xfrm>
            <a:off x="566928" y="2185416"/>
            <a:ext cx="9678987" cy="38481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300"/>
              </a:lnSpc>
              <a:buClr>
                <a:srgbClr val="005BBB"/>
              </a:buClr>
              <a:buFontTx/>
              <a:buNone/>
              <a:defRPr sz="1700" b="1">
                <a:solidFill>
                  <a:srgbClr val="005BBB"/>
                </a:solidFill>
                <a:latin typeface="Arial" charset="0"/>
                <a:ea typeface="Arial" charset="0"/>
                <a:cs typeface="Arial" charset="0"/>
              </a:defRPr>
            </a:lvl1pPr>
            <a:lvl2pPr marL="736600" indent="-279400">
              <a:lnSpc>
                <a:spcPts val="2300"/>
              </a:lnSpc>
              <a:buClr>
                <a:srgbClr val="005BBB"/>
              </a:buClr>
              <a:buFont typeface="Arial" charset="0"/>
              <a:buChar char="•"/>
              <a:tabLst/>
              <a:defRPr sz="2000">
                <a:solidFill>
                  <a:srgbClr val="828383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marR="0" indent="-228600" algn="l" defTabSz="914400" rtl="0" eaLnBrk="1" fontAlgn="auto" latinLnBrk="0" hangingPunct="1">
              <a:lnSpc>
                <a:spcPts val="2300"/>
              </a:lnSpc>
              <a:spcBef>
                <a:spcPts val="500"/>
              </a:spcBef>
              <a:spcAft>
                <a:spcPts val="0"/>
              </a:spcAft>
              <a:buClr>
                <a:srgbClr val="005BBB"/>
              </a:buClr>
              <a:buSzTx/>
              <a:buFont typeface="LucidaGrande" charset="0"/>
              <a:buChar char="-"/>
              <a:tabLst>
                <a:tab pos="1143000" algn="l"/>
              </a:tabLst>
              <a:defRPr sz="2000">
                <a:solidFill>
                  <a:srgbClr val="828383"/>
                </a:solidFill>
                <a:latin typeface="Arial" charset="0"/>
                <a:ea typeface="Arial" charset="0"/>
                <a:cs typeface="Arial" charset="0"/>
              </a:defRPr>
            </a:lvl3pPr>
            <a:lvl4pPr>
              <a:buClr>
                <a:srgbClr val="005BBB"/>
              </a:buClr>
              <a:defRPr>
                <a:solidFill>
                  <a:srgbClr val="666666"/>
                </a:solidFill>
                <a:latin typeface="Arial" charset="0"/>
                <a:ea typeface="Arial" charset="0"/>
                <a:cs typeface="Arial" charset="0"/>
              </a:defRPr>
            </a:lvl4pPr>
            <a:lvl5pPr>
              <a:buClr>
                <a:srgbClr val="005BBB"/>
              </a:buClr>
              <a:defRPr>
                <a:solidFill>
                  <a:srgbClr val="666666"/>
                </a:solidFill>
                <a:latin typeface="Arial" charset="0"/>
                <a:ea typeface="Arial" charset="0"/>
                <a:cs typeface="Arial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 text</a:t>
            </a:r>
          </a:p>
          <a:p>
            <a:pPr lvl="2"/>
            <a:r>
              <a:rPr lang="en-US" dirty="0" smtClean="0"/>
              <a:t>Third level</a:t>
            </a:r>
          </a:p>
          <a:p>
            <a:pPr lvl="1"/>
            <a:r>
              <a:rPr lang="en-US" dirty="0" smtClean="0"/>
              <a:t>Second level text</a:t>
            </a:r>
          </a:p>
          <a:p>
            <a:pPr marL="1143000" marR="0" lvl="2" indent="-228600" algn="l" defTabSz="914400" rtl="0" eaLnBrk="1" fontAlgn="auto" latinLnBrk="0" hangingPunct="1">
              <a:lnSpc>
                <a:spcPts val="2300"/>
              </a:lnSpc>
              <a:spcBef>
                <a:spcPts val="500"/>
              </a:spcBef>
              <a:spcAft>
                <a:spcPts val="0"/>
              </a:spcAft>
              <a:buClr>
                <a:srgbClr val="005BBB"/>
              </a:buClr>
              <a:buSzTx/>
              <a:buFont typeface="LucidaGrande" charset="0"/>
              <a:buChar char="-"/>
              <a:tabLst/>
              <a:defRPr/>
            </a:pPr>
            <a:r>
              <a:rPr lang="en-US" dirty="0" smtClean="0"/>
              <a:t>Third level</a:t>
            </a:r>
          </a:p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 text </a:t>
            </a:r>
          </a:p>
          <a:p>
            <a:pPr lvl="2"/>
            <a:r>
              <a:rPr lang="en-US" dirty="0" smtClean="0"/>
              <a:t>Third level</a:t>
            </a:r>
          </a:p>
          <a:p>
            <a:pPr marL="1143000" marR="0" lvl="2" indent="-228600" algn="l" defTabSz="914400" rtl="0" eaLnBrk="1" fontAlgn="auto" latinLnBrk="0" hangingPunct="1">
              <a:lnSpc>
                <a:spcPts val="2300"/>
              </a:lnSpc>
              <a:spcBef>
                <a:spcPts val="500"/>
              </a:spcBef>
              <a:spcAft>
                <a:spcPts val="0"/>
              </a:spcAft>
              <a:buClr>
                <a:srgbClr val="005BBB"/>
              </a:buClr>
              <a:buSzTx/>
              <a:buFont typeface="LucidaGrande" charset="0"/>
              <a:buChar char="-"/>
              <a:tabLst/>
              <a:defRPr/>
            </a:pPr>
            <a:r>
              <a:rPr lang="en-US" dirty="0" smtClean="0"/>
              <a:t>Third level</a:t>
            </a:r>
          </a:p>
        </p:txBody>
      </p:sp>
      <p:sp>
        <p:nvSpPr>
          <p:cNvPr id="5" name="Title Placeholder 12"/>
          <p:cNvSpPr>
            <a:spLocks noGrp="1"/>
          </p:cNvSpPr>
          <p:nvPr>
            <p:ph type="title" hasCustomPrompt="1"/>
          </p:nvPr>
        </p:nvSpPr>
        <p:spPr>
          <a:xfrm>
            <a:off x="566928" y="1316736"/>
            <a:ext cx="10515600" cy="86843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>
              <a:defRPr b="0"/>
            </a:lvl1pPr>
          </a:lstStyle>
          <a:p>
            <a:r>
              <a:rPr lang="en-US" dirty="0" smtClean="0"/>
              <a:t>Click to edit 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042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0"/>
            <a:ext cx="12188950" cy="6857998"/>
          </a:xfrm>
          <a:prstGeom prst="rect">
            <a:avLst/>
          </a:prstGeom>
        </p:spPr>
      </p:pic>
      <p:sp>
        <p:nvSpPr>
          <p:cNvPr id="5" name="Title 1"/>
          <p:cNvSpPr>
            <a:spLocks noGrp="1"/>
          </p:cNvSpPr>
          <p:nvPr>
            <p:ph type="ctrTitle" hasCustomPrompt="1"/>
          </p:nvPr>
        </p:nvSpPr>
        <p:spPr>
          <a:xfrm>
            <a:off x="658368" y="1490663"/>
            <a:ext cx="6638544" cy="2387600"/>
          </a:xfrm>
          <a:prstGeom prst="rect">
            <a:avLst/>
          </a:prstGeom>
          <a:ln>
            <a:noFill/>
          </a:ln>
        </p:spPr>
        <p:txBody>
          <a:bodyPr lIns="0" anchor="b"/>
          <a:lstStyle>
            <a:lvl1pPr algn="l">
              <a:lnSpc>
                <a:spcPts val="5800"/>
              </a:lnSpc>
              <a:defRPr sz="6000" b="1" i="0" cap="all" baseline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en-US" dirty="0" smtClean="0"/>
              <a:t>DIVIDER SLIDE</a:t>
            </a:r>
            <a:endParaRPr lang="en-US" dirty="0"/>
          </a:p>
        </p:txBody>
      </p:sp>
      <p:sp>
        <p:nvSpPr>
          <p:cNvPr id="6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58368" y="3970337"/>
            <a:ext cx="6638544" cy="2212976"/>
          </a:xfrm>
          <a:prstGeom prst="rect">
            <a:avLst/>
          </a:prstGeom>
          <a:ln>
            <a:noFill/>
          </a:ln>
        </p:spPr>
        <p:txBody>
          <a:bodyPr lIns="0">
            <a:normAutofit/>
          </a:bodyPr>
          <a:lstStyle>
            <a:lvl1pPr marL="0" indent="0" algn="l">
              <a:buNone/>
              <a:defRPr sz="2800" b="0" baseline="0">
                <a:solidFill>
                  <a:schemeClr val="bg1"/>
                </a:solidFill>
                <a:latin typeface="+mj-lt"/>
                <a:ea typeface="Georgia" charset="0"/>
                <a:cs typeface="Georgia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 smtClean="0"/>
              <a:t>Section title</a:t>
            </a: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0059" y="256971"/>
            <a:ext cx="6370731" cy="632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1284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5473700" y="1143001"/>
            <a:ext cx="6718300" cy="5718174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solidFill>
              <a:schemeClr val="bg1"/>
            </a:solidFill>
          </a:ln>
        </p:spPr>
        <p:txBody>
          <a:bodyPr anchor="t">
            <a:normAutofit/>
          </a:bodyPr>
          <a:lstStyle>
            <a:lvl1pPr marL="0" indent="0" algn="ctr">
              <a:buNone/>
              <a:defRPr sz="1600" b="0" i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endParaRPr lang="en-US" dirty="0" smtClean="0"/>
          </a:p>
          <a:p>
            <a:r>
              <a:rPr lang="en-US" dirty="0" smtClean="0"/>
              <a:t>Drag picture to placeholder or click icon to add</a:t>
            </a:r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569469" y="2189263"/>
            <a:ext cx="4002532" cy="2768327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ts val="2600"/>
              </a:lnSpc>
              <a:buNone/>
              <a:defRPr sz="1800" b="0" i="0" spc="-50" baseline="0">
                <a:solidFill>
                  <a:srgbClr val="828383"/>
                </a:solidFill>
                <a:latin typeface="Arial" charset="0"/>
                <a:ea typeface="Arial" charset="0"/>
                <a:cs typeface="Arial" charset="0"/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err="1" smtClean="0"/>
              <a:t>Em</a:t>
            </a:r>
            <a:r>
              <a:rPr lang="en-US" dirty="0" smtClean="0"/>
              <a:t> </a:t>
            </a:r>
            <a:r>
              <a:rPr lang="en-US" dirty="0" err="1" smtClean="0"/>
              <a:t>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 </a:t>
            </a:r>
            <a:r>
              <a:rPr lang="en-US" dirty="0" err="1" smtClean="0"/>
              <a:t>Mauris</a:t>
            </a:r>
            <a:r>
              <a:rPr lang="en-US" dirty="0" smtClean="0"/>
              <a:t> </a:t>
            </a:r>
            <a:r>
              <a:rPr lang="en-US" dirty="0" err="1" smtClean="0"/>
              <a:t>vehicula</a:t>
            </a:r>
            <a:r>
              <a:rPr lang="en-US" dirty="0" smtClean="0"/>
              <a:t> dui in </a:t>
            </a:r>
            <a:r>
              <a:rPr lang="en-US" dirty="0" err="1" smtClean="0"/>
              <a:t>neque</a:t>
            </a:r>
            <a:r>
              <a:rPr lang="en-US" dirty="0" smtClean="0"/>
              <a:t> </a:t>
            </a:r>
            <a:r>
              <a:rPr lang="en-US" dirty="0" err="1" smtClean="0"/>
              <a:t>dignissim</a:t>
            </a:r>
            <a:r>
              <a:rPr lang="en-US" dirty="0" smtClean="0"/>
              <a:t>, in </a:t>
            </a:r>
            <a:r>
              <a:rPr lang="en-US" dirty="0" err="1" smtClean="0"/>
              <a:t>aliquet</a:t>
            </a:r>
            <a:r>
              <a:rPr lang="en-US" dirty="0" smtClean="0"/>
              <a:t> </a:t>
            </a:r>
            <a:r>
              <a:rPr lang="en-US" dirty="0" err="1" smtClean="0"/>
              <a:t>nisl</a:t>
            </a:r>
            <a:r>
              <a:rPr lang="en-US" dirty="0" smtClean="0"/>
              <a:t> </a:t>
            </a:r>
            <a:r>
              <a:rPr lang="en-US" dirty="0" err="1" smtClean="0"/>
              <a:t>varius</a:t>
            </a:r>
            <a:r>
              <a:rPr lang="en-US" dirty="0" smtClean="0"/>
              <a:t>. </a:t>
            </a:r>
            <a:r>
              <a:rPr lang="en-US" dirty="0" err="1" smtClean="0"/>
              <a:t>Sed</a:t>
            </a:r>
            <a:r>
              <a:rPr lang="en-US" dirty="0" smtClean="0"/>
              <a:t> a </a:t>
            </a:r>
            <a:r>
              <a:rPr lang="en-US" dirty="0" err="1" smtClean="0"/>
              <a:t>erat</a:t>
            </a:r>
            <a:r>
              <a:rPr lang="en-US" dirty="0" smtClean="0"/>
              <a:t> </a:t>
            </a:r>
            <a:r>
              <a:rPr lang="en-US" dirty="0" err="1" smtClean="0"/>
              <a:t>ut</a:t>
            </a:r>
            <a:r>
              <a:rPr lang="en-US" dirty="0" smtClean="0"/>
              <a:t> magna </a:t>
            </a:r>
            <a:r>
              <a:rPr lang="en-US" dirty="0" err="1" smtClean="0"/>
              <a:t>vulputate</a:t>
            </a:r>
            <a:r>
              <a:rPr lang="en-US" dirty="0" smtClean="0"/>
              <a:t> </a:t>
            </a:r>
            <a:r>
              <a:rPr lang="en-US" dirty="0" err="1" smtClean="0"/>
              <a:t>feugiat</a:t>
            </a:r>
            <a:r>
              <a:rPr lang="en-US" dirty="0" smtClean="0"/>
              <a:t>. </a:t>
            </a:r>
            <a:r>
              <a:rPr lang="en-US" dirty="0" err="1" smtClean="0"/>
              <a:t>Quisque</a:t>
            </a:r>
            <a:r>
              <a:rPr lang="en-US" dirty="0" smtClean="0"/>
              <a:t> </a:t>
            </a:r>
            <a:r>
              <a:rPr lang="en-US" dirty="0" err="1" smtClean="0"/>
              <a:t>varius</a:t>
            </a:r>
            <a:r>
              <a:rPr lang="en-US" dirty="0" smtClean="0"/>
              <a:t> and libero </a:t>
            </a:r>
            <a:r>
              <a:rPr lang="en-US" dirty="0" err="1" smtClean="0"/>
              <a:t>placerat</a:t>
            </a:r>
            <a:r>
              <a:rPr lang="en-US" dirty="0" smtClean="0"/>
              <a:t> </a:t>
            </a:r>
            <a:r>
              <a:rPr lang="en-US" dirty="0" err="1" smtClean="0"/>
              <a:t>erat</a:t>
            </a:r>
            <a:r>
              <a:rPr lang="en-US" dirty="0" smtClean="0"/>
              <a:t> </a:t>
            </a:r>
            <a:r>
              <a:rPr lang="en-US" dirty="0" err="1" smtClean="0"/>
              <a:t>lobortis</a:t>
            </a:r>
            <a:r>
              <a:rPr lang="en-US" dirty="0" smtClean="0"/>
              <a:t> </a:t>
            </a:r>
            <a:r>
              <a:rPr lang="en-US" dirty="0" err="1" smtClean="0"/>
              <a:t>congue</a:t>
            </a:r>
            <a:r>
              <a:rPr lang="en-US" dirty="0" smtClean="0"/>
              <a:t>. Integer a </a:t>
            </a:r>
            <a:r>
              <a:rPr lang="en-US" dirty="0" err="1" smtClean="0"/>
              <a:t>arcu</a:t>
            </a:r>
            <a:r>
              <a:rPr lang="en-US" dirty="0" smtClean="0"/>
              <a:t> </a:t>
            </a:r>
            <a:r>
              <a:rPr lang="en-US" dirty="0" err="1" smtClean="0"/>
              <a:t>vel</a:t>
            </a:r>
            <a:r>
              <a:rPr lang="en-US" dirty="0" smtClean="0"/>
              <a:t> ante </a:t>
            </a:r>
            <a:r>
              <a:rPr lang="en-US" dirty="0" err="1" smtClean="0"/>
              <a:t>bibendum</a:t>
            </a:r>
            <a:r>
              <a:rPr lang="en-US" dirty="0" smtClean="0"/>
              <a:t> </a:t>
            </a:r>
            <a:r>
              <a:rPr lang="en-US" dirty="0" err="1" smtClean="0"/>
              <a:t>scelerisque</a:t>
            </a:r>
            <a:r>
              <a:rPr lang="en-US" dirty="0" smtClean="0"/>
              <a:t>. Class </a:t>
            </a:r>
            <a:r>
              <a:rPr lang="en-US" dirty="0" err="1" smtClean="0"/>
              <a:t>aptent</a:t>
            </a:r>
            <a:r>
              <a:rPr lang="en-US" dirty="0" smtClean="0"/>
              <a:t> </a:t>
            </a:r>
            <a:r>
              <a:rPr lang="en-US" dirty="0" err="1" smtClean="0"/>
              <a:t>taciti</a:t>
            </a:r>
            <a:r>
              <a:rPr lang="en-US" dirty="0" smtClean="0"/>
              <a:t> </a:t>
            </a:r>
            <a:r>
              <a:rPr lang="en-US" dirty="0" err="1" smtClean="0"/>
              <a:t>sociosqu</a:t>
            </a:r>
            <a:r>
              <a:rPr lang="en-US" dirty="0" smtClean="0"/>
              <a:t> ad </a:t>
            </a:r>
            <a:r>
              <a:rPr lang="en-US" dirty="0" err="1" smtClean="0"/>
              <a:t>litora</a:t>
            </a:r>
            <a:r>
              <a:rPr lang="en-US" dirty="0" smtClean="0"/>
              <a:t> </a:t>
            </a:r>
            <a:r>
              <a:rPr lang="en-US" dirty="0" err="1" smtClean="0"/>
              <a:t>torquent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5" name="Title Placeholder 12"/>
          <p:cNvSpPr>
            <a:spLocks noGrp="1"/>
          </p:cNvSpPr>
          <p:nvPr>
            <p:ph type="title" hasCustomPrompt="1"/>
          </p:nvPr>
        </p:nvSpPr>
        <p:spPr>
          <a:xfrm>
            <a:off x="566928" y="1316736"/>
            <a:ext cx="4531638" cy="86843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>
              <a:defRPr b="0"/>
            </a:lvl1pPr>
          </a:lstStyle>
          <a:p>
            <a:r>
              <a:rPr lang="en-US" dirty="0" smtClean="0"/>
              <a:t>Click to edit title</a:t>
            </a:r>
            <a:endParaRPr lang="en-US" dirty="0"/>
          </a:p>
        </p:txBody>
      </p:sp>
      <p:sp>
        <p:nvSpPr>
          <p:cNvPr id="7" name="Picture Placeholder 2"/>
          <p:cNvSpPr>
            <a:spLocks noGrp="1" noChangeAspect="1"/>
          </p:cNvSpPr>
          <p:nvPr>
            <p:ph type="pic" idx="14"/>
          </p:nvPr>
        </p:nvSpPr>
        <p:spPr>
          <a:xfrm>
            <a:off x="5626100" y="1295401"/>
            <a:ext cx="6718300" cy="5718174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txBody>
          <a:bodyPr anchor="t">
            <a:normAutofit/>
          </a:bodyPr>
          <a:lstStyle>
            <a:lvl1pPr marL="0" indent="0" algn="ctr">
              <a:buNone/>
              <a:defRPr sz="1600" b="0" i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endParaRPr lang="en-US" dirty="0" smtClean="0"/>
          </a:p>
          <a:p>
            <a:r>
              <a:rPr lang="en-US" dirty="0" smtClean="0"/>
              <a:t>Drag picture to placeholder or click icon to add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66487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3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5473701" y="1143003"/>
            <a:ext cx="6718301" cy="2855295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solidFill>
              <a:schemeClr val="bg1"/>
            </a:solidFill>
          </a:ln>
        </p:spPr>
        <p:txBody>
          <a:bodyPr anchor="t">
            <a:normAutofit/>
          </a:bodyPr>
          <a:lstStyle>
            <a:lvl1pPr marL="0" indent="0" algn="ctr">
              <a:buNone/>
              <a:defRPr sz="1600" b="0" i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endParaRPr lang="en-US" dirty="0" smtClean="0"/>
          </a:p>
          <a:p>
            <a:r>
              <a:rPr lang="en-US" dirty="0" smtClean="0"/>
              <a:t>Drag picture to placeholder or click icon to add</a:t>
            </a:r>
            <a:endParaRPr lang="en-US" dirty="0"/>
          </a:p>
        </p:txBody>
      </p:sp>
      <p:sp>
        <p:nvSpPr>
          <p:cNvPr id="7" name="Picture Placeholder 2"/>
          <p:cNvSpPr>
            <a:spLocks noGrp="1" noChangeAspect="1"/>
          </p:cNvSpPr>
          <p:nvPr>
            <p:ph type="pic" idx="14"/>
          </p:nvPr>
        </p:nvSpPr>
        <p:spPr>
          <a:xfrm>
            <a:off x="5473699" y="3998296"/>
            <a:ext cx="3429001" cy="2857500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solidFill>
              <a:schemeClr val="bg1"/>
            </a:solidFill>
          </a:ln>
        </p:spPr>
        <p:txBody>
          <a:bodyPr anchor="t">
            <a:normAutofit/>
          </a:bodyPr>
          <a:lstStyle>
            <a:lvl1pPr marL="0" indent="0" algn="ctr">
              <a:buNone/>
              <a:defRPr sz="1600" b="0" i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endParaRPr lang="en-US" dirty="0" smtClean="0"/>
          </a:p>
          <a:p>
            <a:r>
              <a:rPr lang="en-US" dirty="0" smtClean="0"/>
              <a:t>Drag picture to placeholder or click icon to add</a:t>
            </a:r>
            <a:endParaRPr lang="en-US" dirty="0"/>
          </a:p>
        </p:txBody>
      </p:sp>
      <p:sp>
        <p:nvSpPr>
          <p:cNvPr id="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8902703" y="3998296"/>
            <a:ext cx="3289300" cy="2857500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solidFill>
              <a:schemeClr val="bg1"/>
            </a:solidFill>
          </a:ln>
        </p:spPr>
        <p:txBody>
          <a:bodyPr anchor="t">
            <a:normAutofit/>
          </a:bodyPr>
          <a:lstStyle>
            <a:lvl1pPr marL="0" indent="0" algn="ctr">
              <a:buNone/>
              <a:defRPr sz="1600" b="0" i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endParaRPr lang="en-US" dirty="0" smtClean="0"/>
          </a:p>
          <a:p>
            <a:r>
              <a:rPr lang="en-US" dirty="0" smtClean="0"/>
              <a:t>Drag picture to placeholder or click icon to add</a:t>
            </a:r>
            <a:endParaRPr lang="en-US" dirty="0"/>
          </a:p>
        </p:txBody>
      </p:sp>
      <p:sp>
        <p:nvSpPr>
          <p:cNvPr id="10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569469" y="2189263"/>
            <a:ext cx="4002532" cy="2768327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ts val="2600"/>
              </a:lnSpc>
              <a:buNone/>
              <a:defRPr sz="1800" b="0" i="0" spc="-50" baseline="0">
                <a:solidFill>
                  <a:srgbClr val="828383"/>
                </a:solidFill>
                <a:latin typeface="Arial" charset="0"/>
                <a:ea typeface="Arial" charset="0"/>
                <a:cs typeface="Arial" charset="0"/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err="1" smtClean="0"/>
              <a:t>Em</a:t>
            </a:r>
            <a:r>
              <a:rPr lang="en-US" dirty="0" smtClean="0"/>
              <a:t> </a:t>
            </a:r>
            <a:r>
              <a:rPr lang="en-US" dirty="0" err="1" smtClean="0"/>
              <a:t>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 </a:t>
            </a:r>
            <a:r>
              <a:rPr lang="en-US" dirty="0" err="1" smtClean="0"/>
              <a:t>Mauris</a:t>
            </a:r>
            <a:r>
              <a:rPr lang="en-US" dirty="0" smtClean="0"/>
              <a:t> </a:t>
            </a:r>
            <a:r>
              <a:rPr lang="en-US" dirty="0" err="1" smtClean="0"/>
              <a:t>vehicula</a:t>
            </a:r>
            <a:r>
              <a:rPr lang="en-US" dirty="0" smtClean="0"/>
              <a:t> dui in </a:t>
            </a:r>
            <a:r>
              <a:rPr lang="en-US" dirty="0" err="1" smtClean="0"/>
              <a:t>neque</a:t>
            </a:r>
            <a:r>
              <a:rPr lang="en-US" dirty="0" smtClean="0"/>
              <a:t> </a:t>
            </a:r>
            <a:r>
              <a:rPr lang="en-US" dirty="0" err="1" smtClean="0"/>
              <a:t>dignissim</a:t>
            </a:r>
            <a:r>
              <a:rPr lang="en-US" dirty="0" smtClean="0"/>
              <a:t>, in </a:t>
            </a:r>
            <a:r>
              <a:rPr lang="en-US" dirty="0" err="1" smtClean="0"/>
              <a:t>aliquet</a:t>
            </a:r>
            <a:r>
              <a:rPr lang="en-US" dirty="0" smtClean="0"/>
              <a:t> </a:t>
            </a:r>
            <a:r>
              <a:rPr lang="en-US" dirty="0" err="1" smtClean="0"/>
              <a:t>nisl</a:t>
            </a:r>
            <a:r>
              <a:rPr lang="en-US" dirty="0" smtClean="0"/>
              <a:t> </a:t>
            </a:r>
            <a:r>
              <a:rPr lang="en-US" dirty="0" err="1" smtClean="0"/>
              <a:t>varius</a:t>
            </a:r>
            <a:r>
              <a:rPr lang="en-US" dirty="0" smtClean="0"/>
              <a:t>. </a:t>
            </a:r>
            <a:r>
              <a:rPr lang="en-US" dirty="0" err="1" smtClean="0"/>
              <a:t>Sed</a:t>
            </a:r>
            <a:r>
              <a:rPr lang="en-US" dirty="0" smtClean="0"/>
              <a:t> a </a:t>
            </a:r>
            <a:r>
              <a:rPr lang="en-US" dirty="0" err="1" smtClean="0"/>
              <a:t>erat</a:t>
            </a:r>
            <a:r>
              <a:rPr lang="en-US" dirty="0" smtClean="0"/>
              <a:t> </a:t>
            </a:r>
            <a:r>
              <a:rPr lang="en-US" dirty="0" err="1" smtClean="0"/>
              <a:t>ut</a:t>
            </a:r>
            <a:r>
              <a:rPr lang="en-US" dirty="0" smtClean="0"/>
              <a:t> magna </a:t>
            </a:r>
            <a:r>
              <a:rPr lang="en-US" dirty="0" err="1" smtClean="0"/>
              <a:t>vulputate</a:t>
            </a:r>
            <a:r>
              <a:rPr lang="en-US" dirty="0" smtClean="0"/>
              <a:t> </a:t>
            </a:r>
            <a:r>
              <a:rPr lang="en-US" dirty="0" err="1" smtClean="0"/>
              <a:t>feugiat</a:t>
            </a:r>
            <a:r>
              <a:rPr lang="en-US" dirty="0" smtClean="0"/>
              <a:t>. </a:t>
            </a:r>
            <a:r>
              <a:rPr lang="en-US" dirty="0" err="1" smtClean="0"/>
              <a:t>Quisque</a:t>
            </a:r>
            <a:r>
              <a:rPr lang="en-US" dirty="0" smtClean="0"/>
              <a:t> </a:t>
            </a:r>
            <a:r>
              <a:rPr lang="en-US" dirty="0" err="1" smtClean="0"/>
              <a:t>varius</a:t>
            </a:r>
            <a:r>
              <a:rPr lang="en-US" dirty="0" smtClean="0"/>
              <a:t> and libero </a:t>
            </a:r>
            <a:r>
              <a:rPr lang="en-US" dirty="0" err="1" smtClean="0"/>
              <a:t>placerat</a:t>
            </a:r>
            <a:r>
              <a:rPr lang="en-US" dirty="0" smtClean="0"/>
              <a:t> </a:t>
            </a:r>
            <a:r>
              <a:rPr lang="en-US" dirty="0" err="1" smtClean="0"/>
              <a:t>erat</a:t>
            </a:r>
            <a:r>
              <a:rPr lang="en-US" dirty="0" smtClean="0"/>
              <a:t> </a:t>
            </a:r>
            <a:r>
              <a:rPr lang="en-US" dirty="0" err="1" smtClean="0"/>
              <a:t>lobortis</a:t>
            </a:r>
            <a:r>
              <a:rPr lang="en-US" dirty="0" smtClean="0"/>
              <a:t> </a:t>
            </a:r>
            <a:r>
              <a:rPr lang="en-US" dirty="0" err="1" smtClean="0"/>
              <a:t>congue</a:t>
            </a:r>
            <a:r>
              <a:rPr lang="en-US" dirty="0" smtClean="0"/>
              <a:t>. Integer a </a:t>
            </a:r>
            <a:r>
              <a:rPr lang="en-US" dirty="0" err="1" smtClean="0"/>
              <a:t>arcu</a:t>
            </a:r>
            <a:r>
              <a:rPr lang="en-US" dirty="0" smtClean="0"/>
              <a:t> </a:t>
            </a:r>
            <a:r>
              <a:rPr lang="en-US" dirty="0" err="1" smtClean="0"/>
              <a:t>vel</a:t>
            </a:r>
            <a:r>
              <a:rPr lang="en-US" dirty="0" smtClean="0"/>
              <a:t> ante </a:t>
            </a:r>
            <a:r>
              <a:rPr lang="en-US" dirty="0" err="1" smtClean="0"/>
              <a:t>bibendum</a:t>
            </a:r>
            <a:r>
              <a:rPr lang="en-US" dirty="0" smtClean="0"/>
              <a:t> </a:t>
            </a:r>
            <a:r>
              <a:rPr lang="en-US" dirty="0" err="1" smtClean="0"/>
              <a:t>scelerisque</a:t>
            </a:r>
            <a:r>
              <a:rPr lang="en-US" dirty="0" smtClean="0"/>
              <a:t>. Class </a:t>
            </a:r>
            <a:r>
              <a:rPr lang="en-US" dirty="0" err="1" smtClean="0"/>
              <a:t>aptent</a:t>
            </a:r>
            <a:r>
              <a:rPr lang="en-US" dirty="0" smtClean="0"/>
              <a:t> </a:t>
            </a:r>
            <a:r>
              <a:rPr lang="en-US" dirty="0" err="1" smtClean="0"/>
              <a:t>taciti</a:t>
            </a:r>
            <a:r>
              <a:rPr lang="en-US" dirty="0" smtClean="0"/>
              <a:t> </a:t>
            </a:r>
            <a:r>
              <a:rPr lang="en-US" dirty="0" err="1" smtClean="0"/>
              <a:t>sociosqu</a:t>
            </a:r>
            <a:r>
              <a:rPr lang="en-US" dirty="0" smtClean="0"/>
              <a:t> ad </a:t>
            </a:r>
            <a:r>
              <a:rPr lang="en-US" dirty="0" err="1" smtClean="0"/>
              <a:t>litora</a:t>
            </a:r>
            <a:r>
              <a:rPr lang="en-US" dirty="0" smtClean="0"/>
              <a:t> </a:t>
            </a:r>
            <a:r>
              <a:rPr lang="en-US" dirty="0" err="1" smtClean="0"/>
              <a:t>torquent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8" name="Title Placeholder 12"/>
          <p:cNvSpPr>
            <a:spLocks noGrp="1"/>
          </p:cNvSpPr>
          <p:nvPr>
            <p:ph type="title" hasCustomPrompt="1"/>
          </p:nvPr>
        </p:nvSpPr>
        <p:spPr>
          <a:xfrm>
            <a:off x="566928" y="1316736"/>
            <a:ext cx="4531638" cy="86843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 smtClean="0"/>
              <a:t>Click to </a:t>
            </a:r>
            <a:r>
              <a:rPr lang="en-US" smtClean="0"/>
              <a:t>edit 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2870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Width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2" y="1143001"/>
            <a:ext cx="12192000" cy="5718174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txBody>
          <a:bodyPr anchor="t">
            <a:normAutofit/>
          </a:bodyPr>
          <a:lstStyle>
            <a:lvl1pPr marL="0" indent="0" algn="ctr">
              <a:buNone/>
              <a:defRPr sz="1600" b="0" i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endParaRPr lang="en-US" dirty="0" smtClean="0"/>
          </a:p>
          <a:p>
            <a:r>
              <a:rPr lang="en-US" dirty="0" smtClean="0"/>
              <a:t>Drag picture to placeholder or click icon to add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0011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hree Images with No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683502" y="5639122"/>
            <a:ext cx="4191000" cy="776922"/>
          </a:xfrm>
        </p:spPr>
        <p:txBody>
          <a:bodyPr>
            <a:normAutofit/>
          </a:bodyPr>
          <a:lstStyle>
            <a:lvl1pPr>
              <a:defRPr sz="1800" b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Enter slide title here</a:t>
            </a:r>
            <a:endParaRPr lang="en-US" dirty="0"/>
          </a:p>
        </p:txBody>
      </p:sp>
      <p:sp>
        <p:nvSpPr>
          <p:cNvPr id="19" name="Picture Placeholder 18"/>
          <p:cNvSpPr>
            <a:spLocks noGrp="1"/>
          </p:cNvSpPr>
          <p:nvPr>
            <p:ph type="pic" sz="quarter" idx="10"/>
          </p:nvPr>
        </p:nvSpPr>
        <p:spPr>
          <a:xfrm>
            <a:off x="3302001" y="564006"/>
            <a:ext cx="4381500" cy="5562474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85602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0"/>
          </p:nvPr>
        </p:nvSpPr>
        <p:spPr>
          <a:xfrm>
            <a:off x="2616202" y="330995"/>
            <a:ext cx="6883400" cy="652409"/>
          </a:xfrm>
        </p:spPr>
        <p:txBody>
          <a:bodyPr/>
          <a:lstStyle>
            <a:lvl1pPr marL="0" indent="0">
              <a:buNone/>
              <a:defRPr sz="3200" b="1"/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1"/>
          </p:nvPr>
        </p:nvSpPr>
        <p:spPr>
          <a:xfrm>
            <a:off x="2768600" y="954880"/>
            <a:ext cx="6705600" cy="5174457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58441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One Content Type With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81000" y="217489"/>
            <a:ext cx="11506200" cy="776922"/>
          </a:xfrm>
        </p:spPr>
        <p:txBody>
          <a:bodyPr/>
          <a:lstStyle>
            <a:lvl1pPr>
              <a:defRPr b="1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/>
              <a:t>Enter slide title here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81000" y="1257301"/>
            <a:ext cx="11506200" cy="4994910"/>
          </a:xfrm>
        </p:spPr>
        <p:txBody>
          <a:bodyPr/>
          <a:lstStyle>
            <a:lvl1pPr>
              <a:defRPr baseline="0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>
              <a:defRPr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>
              <a:defRPr>
                <a:latin typeface="Calibri" panose="020F0502020204030204" pitchFamily="34" charset="0"/>
                <a:cs typeface="Calibri" panose="020F0502020204030204" pitchFamily="34" charset="0"/>
              </a:defRPr>
            </a:lvl3pPr>
          </a:lstStyle>
          <a:p>
            <a:pPr lvl="0"/>
            <a:r>
              <a:rPr lang="en-US" dirty="0"/>
              <a:t>Use this for general content when not using image-on-left format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911940887"/>
      </p:ext>
    </p:extLst>
  </p:cSld>
  <p:clrMapOvr>
    <a:masterClrMapping/>
  </p:clrMapOvr>
  <p:transition spd="med">
    <p:fade/>
  </p:transition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" y="0"/>
            <a:ext cx="12188950" cy="6857998"/>
          </a:xfrm>
          <a:prstGeom prst="rect">
            <a:avLst/>
          </a:prstGeom>
        </p:spPr>
      </p:pic>
      <p:sp>
        <p:nvSpPr>
          <p:cNvPr id="10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658368" y="3968496"/>
            <a:ext cx="6638544" cy="1650381"/>
          </a:xfrm>
          <a:prstGeom prst="rect">
            <a:avLst/>
          </a:prstGeom>
        </p:spPr>
        <p:txBody>
          <a:bodyPr lIns="0">
            <a:normAutofit/>
          </a:bodyPr>
          <a:lstStyle>
            <a:lvl1pPr marL="0" indent="0">
              <a:buNone/>
              <a:defRPr sz="2800" b="0" i="0">
                <a:solidFill>
                  <a:srgbClr val="828383"/>
                </a:solidFill>
                <a:latin typeface="+mj-lt"/>
                <a:ea typeface="Georgia" charset="0"/>
                <a:cs typeface="Georgia" charset="0"/>
              </a:defRPr>
            </a:lvl1pPr>
          </a:lstStyle>
          <a:p>
            <a:pPr lvl="0"/>
            <a:r>
              <a:rPr lang="en-US" dirty="0" smtClean="0"/>
              <a:t>Sub-topic</a:t>
            </a:r>
          </a:p>
        </p:txBody>
      </p:sp>
      <p:sp>
        <p:nvSpPr>
          <p:cNvPr id="14" name="Title 1"/>
          <p:cNvSpPr>
            <a:spLocks noGrp="1"/>
          </p:cNvSpPr>
          <p:nvPr>
            <p:ph type="ctrTitle" hasCustomPrompt="1"/>
          </p:nvPr>
        </p:nvSpPr>
        <p:spPr>
          <a:xfrm>
            <a:off x="658368" y="1490472"/>
            <a:ext cx="6638544" cy="2386584"/>
          </a:xfrm>
          <a:prstGeom prst="rect">
            <a:avLst/>
          </a:prstGeom>
          <a:ln>
            <a:noFill/>
          </a:ln>
        </p:spPr>
        <p:txBody>
          <a:bodyPr lIns="0" anchor="b"/>
          <a:lstStyle>
            <a:lvl1pPr algn="l">
              <a:lnSpc>
                <a:spcPts val="5800"/>
              </a:lnSpc>
              <a:defRPr sz="6000" b="1" i="0" cap="all" baseline="0">
                <a:solidFill>
                  <a:srgbClr val="005BBB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en-US" dirty="0" smtClean="0"/>
              <a:t>Presentation</a:t>
            </a:r>
            <a:br>
              <a:rPr lang="en-US" dirty="0" smtClean="0"/>
            </a:br>
            <a:r>
              <a:rPr lang="en-US" dirty="0" smtClean="0"/>
              <a:t>Title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8368" y="4821969"/>
            <a:ext cx="6505830" cy="6456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519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" y="0"/>
            <a:ext cx="12188952" cy="6857999"/>
          </a:xfrm>
          <a:prstGeom prst="rect">
            <a:avLst/>
          </a:prstGeom>
        </p:spPr>
      </p:pic>
      <p:sp>
        <p:nvSpPr>
          <p:cNvPr id="10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658368" y="3968496"/>
            <a:ext cx="6638544" cy="1650381"/>
          </a:xfrm>
          <a:prstGeom prst="rect">
            <a:avLst/>
          </a:prstGeom>
        </p:spPr>
        <p:txBody>
          <a:bodyPr lIns="0">
            <a:normAutofit/>
          </a:bodyPr>
          <a:lstStyle>
            <a:lvl1pPr marL="0" indent="0">
              <a:buNone/>
              <a:defRPr sz="2800" b="0" i="0">
                <a:solidFill>
                  <a:schemeClr val="bg1"/>
                </a:solidFill>
                <a:latin typeface="+mj-lt"/>
                <a:ea typeface="Georgia" charset="0"/>
                <a:cs typeface="Georgia" charset="0"/>
              </a:defRPr>
            </a:lvl1pPr>
          </a:lstStyle>
          <a:p>
            <a:pPr lvl="0"/>
            <a:r>
              <a:rPr lang="en-US" dirty="0" smtClean="0"/>
              <a:t>Sub-topic</a:t>
            </a:r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8368" y="6046265"/>
            <a:ext cx="4650699" cy="344912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ctrTitle" hasCustomPrompt="1"/>
          </p:nvPr>
        </p:nvSpPr>
        <p:spPr>
          <a:xfrm>
            <a:off x="658368" y="1490472"/>
            <a:ext cx="6638544" cy="2386584"/>
          </a:xfrm>
          <a:prstGeom prst="rect">
            <a:avLst/>
          </a:prstGeom>
          <a:ln>
            <a:noFill/>
          </a:ln>
        </p:spPr>
        <p:txBody>
          <a:bodyPr lIns="0" anchor="b"/>
          <a:lstStyle>
            <a:lvl1pPr algn="l">
              <a:lnSpc>
                <a:spcPts val="5800"/>
              </a:lnSpc>
              <a:defRPr sz="6000" b="1" i="0" cap="all" baseline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en-US" dirty="0" smtClean="0"/>
              <a:t>Presentation</a:t>
            </a:r>
            <a:br>
              <a:rPr lang="en-US" dirty="0" smtClean="0"/>
            </a:br>
            <a:r>
              <a:rPr lang="en-US" dirty="0" smtClean="0"/>
              <a:t>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26903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0"/>
            <a:ext cx="12188950" cy="6857999"/>
          </a:xfrm>
          <a:prstGeom prst="rect">
            <a:avLst/>
          </a:prstGeom>
        </p:spPr>
      </p:pic>
      <p:sp>
        <p:nvSpPr>
          <p:cNvPr id="5" name="Title 1"/>
          <p:cNvSpPr>
            <a:spLocks noGrp="1"/>
          </p:cNvSpPr>
          <p:nvPr>
            <p:ph type="ctrTitle" hasCustomPrompt="1"/>
          </p:nvPr>
        </p:nvSpPr>
        <p:spPr>
          <a:xfrm>
            <a:off x="658368" y="1490663"/>
            <a:ext cx="6638544" cy="2387600"/>
          </a:xfrm>
          <a:prstGeom prst="rect">
            <a:avLst/>
          </a:prstGeom>
          <a:ln>
            <a:noFill/>
          </a:ln>
        </p:spPr>
        <p:txBody>
          <a:bodyPr lIns="0" anchor="b"/>
          <a:lstStyle>
            <a:lvl1pPr algn="l">
              <a:lnSpc>
                <a:spcPts val="5800"/>
              </a:lnSpc>
              <a:defRPr sz="6000" b="1" i="0" cap="all" baseline="0">
                <a:solidFill>
                  <a:srgbClr val="005BBB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en-US" dirty="0" smtClean="0"/>
              <a:t>DIVIDER SLIDE</a:t>
            </a:r>
            <a:endParaRPr lang="en-US" dirty="0"/>
          </a:p>
        </p:txBody>
      </p:sp>
      <p:sp>
        <p:nvSpPr>
          <p:cNvPr id="6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58368" y="3970337"/>
            <a:ext cx="6638544" cy="2212976"/>
          </a:xfrm>
          <a:prstGeom prst="rect">
            <a:avLst/>
          </a:prstGeom>
          <a:ln>
            <a:noFill/>
          </a:ln>
        </p:spPr>
        <p:txBody>
          <a:bodyPr lIns="0">
            <a:normAutofit/>
          </a:bodyPr>
          <a:lstStyle>
            <a:lvl1pPr marL="0" indent="0" algn="l">
              <a:buNone/>
              <a:defRPr sz="2800" b="0" baseline="0">
                <a:solidFill>
                  <a:srgbClr val="828383"/>
                </a:solidFill>
                <a:latin typeface="+mj-lt"/>
                <a:ea typeface="Georgia" charset="0"/>
                <a:cs typeface="Georgia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 smtClean="0"/>
              <a:t>Section title</a:t>
            </a:r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280" y="6274301"/>
            <a:ext cx="5050171" cy="5012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24698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0"/>
            <a:ext cx="12188950" cy="6857998"/>
          </a:xfrm>
          <a:prstGeom prst="rect">
            <a:avLst/>
          </a:prstGeom>
        </p:spPr>
      </p:pic>
      <p:sp>
        <p:nvSpPr>
          <p:cNvPr id="5" name="Title 1"/>
          <p:cNvSpPr>
            <a:spLocks noGrp="1"/>
          </p:cNvSpPr>
          <p:nvPr>
            <p:ph type="ctrTitle" hasCustomPrompt="1"/>
          </p:nvPr>
        </p:nvSpPr>
        <p:spPr>
          <a:xfrm>
            <a:off x="658368" y="1490663"/>
            <a:ext cx="6638544" cy="2387600"/>
          </a:xfrm>
          <a:prstGeom prst="rect">
            <a:avLst/>
          </a:prstGeom>
          <a:ln>
            <a:noFill/>
          </a:ln>
        </p:spPr>
        <p:txBody>
          <a:bodyPr lIns="0" anchor="b"/>
          <a:lstStyle>
            <a:lvl1pPr algn="l">
              <a:lnSpc>
                <a:spcPts val="5800"/>
              </a:lnSpc>
              <a:defRPr sz="6000" b="1" i="0" cap="all" baseline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en-US" dirty="0" smtClean="0"/>
              <a:t>DIVIDER SLIDE</a:t>
            </a:r>
            <a:endParaRPr lang="en-US" dirty="0"/>
          </a:p>
        </p:txBody>
      </p:sp>
      <p:sp>
        <p:nvSpPr>
          <p:cNvPr id="6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58368" y="3970337"/>
            <a:ext cx="6638544" cy="2212976"/>
          </a:xfrm>
          <a:prstGeom prst="rect">
            <a:avLst/>
          </a:prstGeom>
          <a:ln>
            <a:noFill/>
          </a:ln>
        </p:spPr>
        <p:txBody>
          <a:bodyPr lIns="0">
            <a:normAutofit/>
          </a:bodyPr>
          <a:lstStyle>
            <a:lvl1pPr marL="0" indent="0" algn="l">
              <a:buNone/>
              <a:defRPr sz="2800" b="0" baseline="0">
                <a:solidFill>
                  <a:schemeClr val="bg1"/>
                </a:solidFill>
                <a:latin typeface="+mj-lt"/>
                <a:ea typeface="Georgia" charset="0"/>
                <a:cs typeface="Georgia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 smtClean="0"/>
              <a:t>Section title</a:t>
            </a: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0059" y="256971"/>
            <a:ext cx="6370731" cy="632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301709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569468" y="2189263"/>
            <a:ext cx="6402832" cy="3790483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ts val="2600"/>
              </a:lnSpc>
              <a:buNone/>
              <a:defRPr sz="1800" b="0" i="0" spc="-50" baseline="0">
                <a:solidFill>
                  <a:srgbClr val="828383"/>
                </a:solidFill>
                <a:latin typeface="Arial" charset="0"/>
                <a:ea typeface="Arial" charset="0"/>
                <a:cs typeface="Arial" charset="0"/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err="1" smtClean="0"/>
              <a:t>Em</a:t>
            </a:r>
            <a:r>
              <a:rPr lang="en-US" dirty="0" smtClean="0"/>
              <a:t> </a:t>
            </a:r>
            <a:r>
              <a:rPr lang="en-US" dirty="0" err="1" smtClean="0"/>
              <a:t>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 </a:t>
            </a:r>
            <a:r>
              <a:rPr lang="en-US" dirty="0" err="1" smtClean="0"/>
              <a:t>Mauris</a:t>
            </a:r>
            <a:r>
              <a:rPr lang="en-US" dirty="0" smtClean="0"/>
              <a:t> </a:t>
            </a:r>
            <a:r>
              <a:rPr lang="en-US" dirty="0" err="1" smtClean="0"/>
              <a:t>vehicula</a:t>
            </a:r>
            <a:r>
              <a:rPr lang="en-US" dirty="0" smtClean="0"/>
              <a:t> dui in </a:t>
            </a:r>
            <a:r>
              <a:rPr lang="en-US" dirty="0" err="1" smtClean="0"/>
              <a:t>neque</a:t>
            </a:r>
            <a:r>
              <a:rPr lang="en-US" dirty="0" smtClean="0"/>
              <a:t> </a:t>
            </a:r>
            <a:r>
              <a:rPr lang="en-US" dirty="0" err="1" smtClean="0"/>
              <a:t>dignissim</a:t>
            </a:r>
            <a:r>
              <a:rPr lang="en-US" dirty="0" smtClean="0"/>
              <a:t>, in </a:t>
            </a:r>
            <a:r>
              <a:rPr lang="en-US" dirty="0" err="1" smtClean="0"/>
              <a:t>aliquet</a:t>
            </a:r>
            <a:r>
              <a:rPr lang="en-US" dirty="0" smtClean="0"/>
              <a:t> </a:t>
            </a:r>
            <a:r>
              <a:rPr lang="en-US" dirty="0" err="1" smtClean="0"/>
              <a:t>nisl</a:t>
            </a:r>
            <a:r>
              <a:rPr lang="en-US" dirty="0" smtClean="0"/>
              <a:t> </a:t>
            </a:r>
            <a:r>
              <a:rPr lang="en-US" dirty="0" err="1" smtClean="0"/>
              <a:t>varius</a:t>
            </a:r>
            <a:r>
              <a:rPr lang="en-US" dirty="0" smtClean="0"/>
              <a:t>. </a:t>
            </a:r>
            <a:r>
              <a:rPr lang="en-US" dirty="0" err="1" smtClean="0"/>
              <a:t>Sed</a:t>
            </a:r>
            <a:r>
              <a:rPr lang="en-US" dirty="0" smtClean="0"/>
              <a:t> a </a:t>
            </a:r>
            <a:r>
              <a:rPr lang="en-US" dirty="0" err="1" smtClean="0"/>
              <a:t>erat</a:t>
            </a:r>
            <a:r>
              <a:rPr lang="en-US" dirty="0" smtClean="0"/>
              <a:t> </a:t>
            </a:r>
            <a:r>
              <a:rPr lang="en-US" dirty="0" err="1" smtClean="0"/>
              <a:t>ut</a:t>
            </a:r>
            <a:r>
              <a:rPr lang="en-US" dirty="0" smtClean="0"/>
              <a:t> magna </a:t>
            </a:r>
            <a:r>
              <a:rPr lang="en-US" dirty="0" err="1" smtClean="0"/>
              <a:t>vulputate</a:t>
            </a:r>
            <a:r>
              <a:rPr lang="en-US" dirty="0" smtClean="0"/>
              <a:t> </a:t>
            </a:r>
            <a:r>
              <a:rPr lang="en-US" dirty="0" err="1" smtClean="0"/>
              <a:t>feugiat</a:t>
            </a:r>
            <a:r>
              <a:rPr lang="en-US" dirty="0" smtClean="0"/>
              <a:t>. </a:t>
            </a:r>
            <a:r>
              <a:rPr lang="en-US" dirty="0" err="1" smtClean="0"/>
              <a:t>Quisque</a:t>
            </a:r>
            <a:r>
              <a:rPr lang="en-US" dirty="0" smtClean="0"/>
              <a:t> </a:t>
            </a:r>
            <a:r>
              <a:rPr lang="en-US" dirty="0" err="1" smtClean="0"/>
              <a:t>varius</a:t>
            </a:r>
            <a:r>
              <a:rPr lang="en-US" dirty="0" smtClean="0"/>
              <a:t> libero </a:t>
            </a:r>
            <a:r>
              <a:rPr lang="en-US" dirty="0" err="1" smtClean="0"/>
              <a:t>placerat</a:t>
            </a:r>
            <a:r>
              <a:rPr lang="en-US" dirty="0" smtClean="0"/>
              <a:t> </a:t>
            </a:r>
            <a:r>
              <a:rPr lang="en-US" dirty="0" err="1" smtClean="0"/>
              <a:t>erat</a:t>
            </a:r>
            <a:r>
              <a:rPr lang="en-US" dirty="0" smtClean="0"/>
              <a:t> </a:t>
            </a:r>
            <a:r>
              <a:rPr lang="en-US" dirty="0" err="1" smtClean="0"/>
              <a:t>lobortis</a:t>
            </a:r>
            <a:r>
              <a:rPr lang="en-US" dirty="0" smtClean="0"/>
              <a:t> </a:t>
            </a:r>
            <a:r>
              <a:rPr lang="en-US" dirty="0" err="1" smtClean="0"/>
              <a:t>congue</a:t>
            </a:r>
            <a:r>
              <a:rPr lang="en-US" dirty="0" smtClean="0"/>
              <a:t>. Integer a </a:t>
            </a:r>
            <a:r>
              <a:rPr lang="en-US" dirty="0" err="1" smtClean="0"/>
              <a:t>arcu</a:t>
            </a:r>
            <a:r>
              <a:rPr lang="en-US" dirty="0" smtClean="0"/>
              <a:t> </a:t>
            </a:r>
            <a:r>
              <a:rPr lang="en-US" dirty="0" err="1" smtClean="0"/>
              <a:t>vel</a:t>
            </a:r>
            <a:r>
              <a:rPr lang="en-US" dirty="0" smtClean="0"/>
              <a:t> ante </a:t>
            </a:r>
            <a:r>
              <a:rPr lang="en-US" dirty="0" err="1" smtClean="0"/>
              <a:t>bibendum</a:t>
            </a:r>
            <a:r>
              <a:rPr lang="en-US" dirty="0" smtClean="0"/>
              <a:t> </a:t>
            </a:r>
            <a:r>
              <a:rPr lang="en-US" dirty="0" err="1" smtClean="0"/>
              <a:t>scelerisque</a:t>
            </a:r>
            <a:r>
              <a:rPr lang="en-US" dirty="0" smtClean="0"/>
              <a:t>. Class </a:t>
            </a:r>
            <a:r>
              <a:rPr lang="en-US" dirty="0" err="1" smtClean="0"/>
              <a:t>aptent</a:t>
            </a:r>
            <a:r>
              <a:rPr lang="en-US" dirty="0" smtClean="0"/>
              <a:t> </a:t>
            </a:r>
            <a:r>
              <a:rPr lang="en-US" dirty="0" err="1" smtClean="0"/>
              <a:t>taciti</a:t>
            </a:r>
            <a:r>
              <a:rPr lang="en-US" dirty="0" smtClean="0"/>
              <a:t> </a:t>
            </a:r>
            <a:r>
              <a:rPr lang="en-US" dirty="0" err="1" smtClean="0"/>
              <a:t>sociosqu</a:t>
            </a:r>
            <a:r>
              <a:rPr lang="en-US" dirty="0" smtClean="0"/>
              <a:t> ad </a:t>
            </a:r>
            <a:r>
              <a:rPr lang="en-US" dirty="0" err="1" smtClean="0"/>
              <a:t>litora</a:t>
            </a:r>
            <a:r>
              <a:rPr lang="en-US" dirty="0" smtClean="0"/>
              <a:t> </a:t>
            </a:r>
            <a:r>
              <a:rPr lang="en-US" dirty="0" err="1" smtClean="0"/>
              <a:t>torquent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5" name="Title Placeholder 12"/>
          <p:cNvSpPr>
            <a:spLocks noGrp="1"/>
          </p:cNvSpPr>
          <p:nvPr>
            <p:ph type="title" hasCustomPrompt="1"/>
          </p:nvPr>
        </p:nvSpPr>
        <p:spPr>
          <a:xfrm>
            <a:off x="566928" y="1316736"/>
            <a:ext cx="10515600" cy="86843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>
              <a:defRPr b="0"/>
            </a:lvl1pPr>
          </a:lstStyle>
          <a:p>
            <a:r>
              <a:rPr lang="en-US" dirty="0" smtClean="0"/>
              <a:t>Click to edit 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87324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569468" y="2189263"/>
            <a:ext cx="6402832" cy="3790483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ts val="2600"/>
              </a:lnSpc>
              <a:buNone/>
              <a:defRPr sz="1800" b="0" i="0" spc="-50" baseline="0">
                <a:solidFill>
                  <a:srgbClr val="828383"/>
                </a:solidFill>
                <a:latin typeface="Arial" charset="0"/>
                <a:ea typeface="Arial" charset="0"/>
                <a:cs typeface="Arial" charset="0"/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err="1" smtClean="0"/>
              <a:t>Em</a:t>
            </a:r>
            <a:r>
              <a:rPr lang="en-US" dirty="0" smtClean="0"/>
              <a:t> </a:t>
            </a:r>
            <a:r>
              <a:rPr lang="en-US" dirty="0" err="1" smtClean="0"/>
              <a:t>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 </a:t>
            </a:r>
            <a:r>
              <a:rPr lang="en-US" dirty="0" err="1" smtClean="0"/>
              <a:t>Mauris</a:t>
            </a:r>
            <a:r>
              <a:rPr lang="en-US" dirty="0" smtClean="0"/>
              <a:t> </a:t>
            </a:r>
            <a:r>
              <a:rPr lang="en-US" dirty="0" err="1" smtClean="0"/>
              <a:t>vehicula</a:t>
            </a:r>
            <a:r>
              <a:rPr lang="en-US" dirty="0" smtClean="0"/>
              <a:t> dui in </a:t>
            </a:r>
            <a:r>
              <a:rPr lang="en-US" dirty="0" err="1" smtClean="0"/>
              <a:t>neque</a:t>
            </a:r>
            <a:r>
              <a:rPr lang="en-US" dirty="0" smtClean="0"/>
              <a:t> </a:t>
            </a:r>
            <a:r>
              <a:rPr lang="en-US" dirty="0" err="1" smtClean="0"/>
              <a:t>dignissim</a:t>
            </a:r>
            <a:r>
              <a:rPr lang="en-US" dirty="0" smtClean="0"/>
              <a:t>, in </a:t>
            </a:r>
            <a:r>
              <a:rPr lang="en-US" dirty="0" err="1" smtClean="0"/>
              <a:t>aliquet</a:t>
            </a:r>
            <a:r>
              <a:rPr lang="en-US" dirty="0" smtClean="0"/>
              <a:t> </a:t>
            </a:r>
            <a:r>
              <a:rPr lang="en-US" dirty="0" err="1" smtClean="0"/>
              <a:t>nisl</a:t>
            </a:r>
            <a:r>
              <a:rPr lang="en-US" dirty="0" smtClean="0"/>
              <a:t> </a:t>
            </a:r>
            <a:r>
              <a:rPr lang="en-US" dirty="0" err="1" smtClean="0"/>
              <a:t>varius</a:t>
            </a:r>
            <a:r>
              <a:rPr lang="en-US" dirty="0" smtClean="0"/>
              <a:t>. </a:t>
            </a:r>
            <a:r>
              <a:rPr lang="en-US" dirty="0" err="1" smtClean="0"/>
              <a:t>Sed</a:t>
            </a:r>
            <a:r>
              <a:rPr lang="en-US" dirty="0" smtClean="0"/>
              <a:t> a </a:t>
            </a:r>
            <a:r>
              <a:rPr lang="en-US" dirty="0" err="1" smtClean="0"/>
              <a:t>erat</a:t>
            </a:r>
            <a:r>
              <a:rPr lang="en-US" dirty="0" smtClean="0"/>
              <a:t> </a:t>
            </a:r>
            <a:r>
              <a:rPr lang="en-US" dirty="0" err="1" smtClean="0"/>
              <a:t>ut</a:t>
            </a:r>
            <a:r>
              <a:rPr lang="en-US" dirty="0" smtClean="0"/>
              <a:t> magna </a:t>
            </a:r>
            <a:r>
              <a:rPr lang="en-US" dirty="0" err="1" smtClean="0"/>
              <a:t>vulputate</a:t>
            </a:r>
            <a:r>
              <a:rPr lang="en-US" dirty="0" smtClean="0"/>
              <a:t> </a:t>
            </a:r>
            <a:r>
              <a:rPr lang="en-US" dirty="0" err="1" smtClean="0"/>
              <a:t>feugiat</a:t>
            </a:r>
            <a:r>
              <a:rPr lang="en-US" dirty="0" smtClean="0"/>
              <a:t>. </a:t>
            </a:r>
            <a:r>
              <a:rPr lang="en-US" dirty="0" err="1" smtClean="0"/>
              <a:t>Quisque</a:t>
            </a:r>
            <a:r>
              <a:rPr lang="en-US" dirty="0" smtClean="0"/>
              <a:t> </a:t>
            </a:r>
            <a:r>
              <a:rPr lang="en-US" dirty="0" err="1" smtClean="0"/>
              <a:t>varius</a:t>
            </a:r>
            <a:r>
              <a:rPr lang="en-US" dirty="0" smtClean="0"/>
              <a:t> libero </a:t>
            </a:r>
            <a:r>
              <a:rPr lang="en-US" dirty="0" err="1" smtClean="0"/>
              <a:t>placerat</a:t>
            </a:r>
            <a:r>
              <a:rPr lang="en-US" dirty="0" smtClean="0"/>
              <a:t> </a:t>
            </a:r>
            <a:r>
              <a:rPr lang="en-US" dirty="0" err="1" smtClean="0"/>
              <a:t>erat</a:t>
            </a:r>
            <a:r>
              <a:rPr lang="en-US" dirty="0" smtClean="0"/>
              <a:t> </a:t>
            </a:r>
            <a:r>
              <a:rPr lang="en-US" dirty="0" err="1" smtClean="0"/>
              <a:t>lobortis</a:t>
            </a:r>
            <a:r>
              <a:rPr lang="en-US" dirty="0" smtClean="0"/>
              <a:t> </a:t>
            </a:r>
            <a:r>
              <a:rPr lang="en-US" dirty="0" err="1" smtClean="0"/>
              <a:t>congue</a:t>
            </a:r>
            <a:r>
              <a:rPr lang="en-US" dirty="0" smtClean="0"/>
              <a:t>. Integer a </a:t>
            </a:r>
            <a:r>
              <a:rPr lang="en-US" dirty="0" err="1" smtClean="0"/>
              <a:t>arcu</a:t>
            </a:r>
            <a:r>
              <a:rPr lang="en-US" dirty="0" smtClean="0"/>
              <a:t> </a:t>
            </a:r>
            <a:r>
              <a:rPr lang="en-US" dirty="0" err="1" smtClean="0"/>
              <a:t>vel</a:t>
            </a:r>
            <a:r>
              <a:rPr lang="en-US" dirty="0" smtClean="0"/>
              <a:t> ante </a:t>
            </a:r>
            <a:r>
              <a:rPr lang="en-US" dirty="0" err="1" smtClean="0"/>
              <a:t>bibendum</a:t>
            </a:r>
            <a:r>
              <a:rPr lang="en-US" dirty="0" smtClean="0"/>
              <a:t> </a:t>
            </a:r>
            <a:r>
              <a:rPr lang="en-US" dirty="0" err="1" smtClean="0"/>
              <a:t>scelerisque</a:t>
            </a:r>
            <a:r>
              <a:rPr lang="en-US" dirty="0" smtClean="0"/>
              <a:t>. Class </a:t>
            </a:r>
            <a:r>
              <a:rPr lang="en-US" dirty="0" err="1" smtClean="0"/>
              <a:t>aptent</a:t>
            </a:r>
            <a:r>
              <a:rPr lang="en-US" dirty="0" smtClean="0"/>
              <a:t> </a:t>
            </a:r>
            <a:r>
              <a:rPr lang="en-US" dirty="0" err="1" smtClean="0"/>
              <a:t>taciti</a:t>
            </a:r>
            <a:r>
              <a:rPr lang="en-US" dirty="0" smtClean="0"/>
              <a:t> </a:t>
            </a:r>
            <a:r>
              <a:rPr lang="en-US" dirty="0" err="1" smtClean="0"/>
              <a:t>sociosqu</a:t>
            </a:r>
            <a:r>
              <a:rPr lang="en-US" dirty="0" smtClean="0"/>
              <a:t> ad </a:t>
            </a:r>
            <a:r>
              <a:rPr lang="en-US" dirty="0" err="1" smtClean="0"/>
              <a:t>litora</a:t>
            </a:r>
            <a:r>
              <a:rPr lang="en-US" dirty="0" smtClean="0"/>
              <a:t> </a:t>
            </a:r>
            <a:r>
              <a:rPr lang="en-US" dirty="0" err="1" smtClean="0"/>
              <a:t>torquent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5" name="Title Placeholder 12"/>
          <p:cNvSpPr>
            <a:spLocks noGrp="1"/>
          </p:cNvSpPr>
          <p:nvPr>
            <p:ph type="title" hasCustomPrompt="1"/>
          </p:nvPr>
        </p:nvSpPr>
        <p:spPr>
          <a:xfrm>
            <a:off x="566928" y="1316736"/>
            <a:ext cx="10515600" cy="86843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>
              <a:defRPr b="0"/>
            </a:lvl1pPr>
          </a:lstStyle>
          <a:p>
            <a:r>
              <a:rPr lang="en-US" dirty="0" smtClean="0"/>
              <a:t>Click to edit 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96906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2"/>
          <p:cNvSpPr>
            <a:spLocks noGrp="1"/>
          </p:cNvSpPr>
          <p:nvPr>
            <p:ph type="body" idx="10" hasCustomPrompt="1"/>
          </p:nvPr>
        </p:nvSpPr>
        <p:spPr>
          <a:xfrm>
            <a:off x="566928" y="2185416"/>
            <a:ext cx="4179753" cy="3511409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ts val="2600"/>
              </a:lnSpc>
              <a:buNone/>
              <a:defRPr sz="1800" b="0" i="0" spc="-50" baseline="0">
                <a:solidFill>
                  <a:srgbClr val="828383"/>
                </a:solidFill>
                <a:latin typeface="Arial" charset="0"/>
                <a:ea typeface="Arial" charset="0"/>
                <a:cs typeface="Arial" charset="0"/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Lorem ipsum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 </a:t>
            </a:r>
            <a:r>
              <a:rPr lang="en-US" dirty="0" err="1" smtClean="0"/>
              <a:t>Mauris</a:t>
            </a:r>
            <a:r>
              <a:rPr lang="en-US" dirty="0" smtClean="0"/>
              <a:t> </a:t>
            </a:r>
            <a:r>
              <a:rPr lang="en-US" dirty="0" err="1" smtClean="0"/>
              <a:t>vehicula</a:t>
            </a:r>
            <a:r>
              <a:rPr lang="en-US" dirty="0" smtClean="0"/>
              <a:t> dui in </a:t>
            </a:r>
            <a:r>
              <a:rPr lang="en-US" dirty="0" err="1" smtClean="0"/>
              <a:t>neque</a:t>
            </a:r>
            <a:r>
              <a:rPr lang="en-US" dirty="0" smtClean="0"/>
              <a:t> </a:t>
            </a:r>
            <a:r>
              <a:rPr lang="en-US" dirty="0" err="1" smtClean="0"/>
              <a:t>dignissim</a:t>
            </a:r>
            <a:r>
              <a:rPr lang="en-US" dirty="0" smtClean="0"/>
              <a:t>, in </a:t>
            </a:r>
            <a:r>
              <a:rPr lang="en-US" dirty="0" err="1" smtClean="0"/>
              <a:t>aliquet</a:t>
            </a:r>
            <a:r>
              <a:rPr lang="en-US" dirty="0" smtClean="0"/>
              <a:t> </a:t>
            </a:r>
            <a:r>
              <a:rPr lang="en-US" dirty="0" err="1" smtClean="0"/>
              <a:t>nisl</a:t>
            </a:r>
            <a:r>
              <a:rPr lang="en-US" dirty="0" smtClean="0"/>
              <a:t> </a:t>
            </a:r>
            <a:r>
              <a:rPr lang="en-US" dirty="0" err="1" smtClean="0"/>
              <a:t>varius</a:t>
            </a:r>
            <a:r>
              <a:rPr lang="en-US" dirty="0" smtClean="0"/>
              <a:t>. </a:t>
            </a:r>
            <a:r>
              <a:rPr lang="en-US" dirty="0" err="1" smtClean="0"/>
              <a:t>Sed</a:t>
            </a:r>
            <a:r>
              <a:rPr lang="en-US" dirty="0" smtClean="0"/>
              <a:t> a </a:t>
            </a:r>
            <a:r>
              <a:rPr lang="en-US" dirty="0" err="1" smtClean="0"/>
              <a:t>erat</a:t>
            </a:r>
            <a:r>
              <a:rPr lang="en-US" dirty="0" smtClean="0"/>
              <a:t> </a:t>
            </a:r>
            <a:r>
              <a:rPr lang="en-US" dirty="0" err="1" smtClean="0"/>
              <a:t>ut</a:t>
            </a:r>
            <a:r>
              <a:rPr lang="en-US" dirty="0" smtClean="0"/>
              <a:t> magna </a:t>
            </a:r>
            <a:r>
              <a:rPr lang="en-US" dirty="0" err="1" smtClean="0"/>
              <a:t>vulputate</a:t>
            </a:r>
            <a:r>
              <a:rPr lang="en-US" dirty="0" smtClean="0"/>
              <a:t> </a:t>
            </a:r>
            <a:r>
              <a:rPr lang="en-US" dirty="0" err="1" smtClean="0"/>
              <a:t>feugiat</a:t>
            </a:r>
            <a:r>
              <a:rPr lang="en-US" dirty="0" smtClean="0"/>
              <a:t>. </a:t>
            </a:r>
            <a:r>
              <a:rPr lang="en-US" dirty="0" err="1" smtClean="0"/>
              <a:t>Quisque</a:t>
            </a:r>
            <a:r>
              <a:rPr lang="en-US" dirty="0" smtClean="0"/>
              <a:t> </a:t>
            </a:r>
            <a:r>
              <a:rPr lang="en-US" dirty="0" err="1" smtClean="0"/>
              <a:t>varius</a:t>
            </a:r>
            <a:r>
              <a:rPr lang="en-US" dirty="0" smtClean="0"/>
              <a:t> libero </a:t>
            </a:r>
            <a:r>
              <a:rPr lang="en-US" dirty="0" err="1" smtClean="0"/>
              <a:t>placerat</a:t>
            </a:r>
            <a:r>
              <a:rPr lang="en-US" dirty="0" smtClean="0"/>
              <a:t> </a:t>
            </a:r>
            <a:r>
              <a:rPr lang="en-US" dirty="0" err="1" smtClean="0"/>
              <a:t>erat</a:t>
            </a:r>
            <a:r>
              <a:rPr lang="en-US" dirty="0" smtClean="0"/>
              <a:t> </a:t>
            </a:r>
            <a:r>
              <a:rPr lang="en-US" dirty="0" err="1" smtClean="0"/>
              <a:t>lobortis</a:t>
            </a:r>
            <a:r>
              <a:rPr lang="en-US" dirty="0" smtClean="0"/>
              <a:t> </a:t>
            </a:r>
            <a:r>
              <a:rPr lang="en-US" dirty="0" err="1" smtClean="0"/>
              <a:t>congue</a:t>
            </a:r>
            <a:r>
              <a:rPr lang="en-US" dirty="0" smtClean="0"/>
              <a:t>. Integer a </a:t>
            </a:r>
            <a:r>
              <a:rPr lang="en-US" dirty="0" err="1" smtClean="0"/>
              <a:t>arcu</a:t>
            </a:r>
            <a:r>
              <a:rPr lang="en-US" dirty="0" smtClean="0"/>
              <a:t> </a:t>
            </a:r>
            <a:r>
              <a:rPr lang="en-US" dirty="0" err="1" smtClean="0"/>
              <a:t>vel</a:t>
            </a:r>
            <a:r>
              <a:rPr lang="en-US" dirty="0" smtClean="0"/>
              <a:t> ante </a:t>
            </a:r>
            <a:r>
              <a:rPr lang="en-US" dirty="0" err="1" smtClean="0"/>
              <a:t>bibendum</a:t>
            </a:r>
            <a:r>
              <a:rPr lang="en-US" dirty="0" smtClean="0"/>
              <a:t> </a:t>
            </a:r>
            <a:r>
              <a:rPr lang="en-US" dirty="0" err="1" smtClean="0"/>
              <a:t>scelerisque</a:t>
            </a:r>
            <a:r>
              <a:rPr lang="en-US" dirty="0" smtClean="0"/>
              <a:t>. </a:t>
            </a:r>
          </a:p>
        </p:txBody>
      </p:sp>
      <p:sp>
        <p:nvSpPr>
          <p:cNvPr id="13" name="Text Placeholder 2"/>
          <p:cNvSpPr>
            <a:spLocks noGrp="1"/>
          </p:cNvSpPr>
          <p:nvPr>
            <p:ph type="body" idx="11" hasCustomPrompt="1"/>
          </p:nvPr>
        </p:nvSpPr>
        <p:spPr>
          <a:xfrm>
            <a:off x="5029200" y="2185416"/>
            <a:ext cx="4179753" cy="3511409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ts val="2600"/>
              </a:lnSpc>
              <a:buNone/>
              <a:defRPr sz="1800" b="0" i="0" spc="-50" baseline="0">
                <a:solidFill>
                  <a:srgbClr val="828383"/>
                </a:solidFill>
                <a:latin typeface="Arial" charset="0"/>
                <a:ea typeface="Arial" charset="0"/>
                <a:cs typeface="Arial" charset="0"/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err="1" smtClean="0"/>
              <a:t>Etiam</a:t>
            </a:r>
            <a:r>
              <a:rPr lang="en-US" dirty="0" smtClean="0"/>
              <a:t> </a:t>
            </a:r>
            <a:r>
              <a:rPr lang="en-US" dirty="0" err="1" smtClean="0"/>
              <a:t>molestie</a:t>
            </a:r>
            <a:r>
              <a:rPr lang="en-US" dirty="0" smtClean="0"/>
              <a:t> </a:t>
            </a:r>
            <a:r>
              <a:rPr lang="en-US" dirty="0" err="1" smtClean="0"/>
              <a:t>velit</a:t>
            </a:r>
            <a:r>
              <a:rPr lang="en-US" dirty="0" smtClean="0"/>
              <a:t> vitae dolor </a:t>
            </a:r>
            <a:r>
              <a:rPr lang="en-US" dirty="0" err="1" smtClean="0"/>
              <a:t>euismod</a:t>
            </a:r>
            <a:r>
              <a:rPr lang="en-US" dirty="0" smtClean="0"/>
              <a:t>, sit </a:t>
            </a:r>
            <a:r>
              <a:rPr lang="en-US" dirty="0" err="1" smtClean="0"/>
              <a:t>amet</a:t>
            </a:r>
            <a:r>
              <a:rPr lang="en-US" dirty="0" smtClean="0"/>
              <a:t> </a:t>
            </a:r>
            <a:r>
              <a:rPr lang="en-US" dirty="0" err="1" smtClean="0"/>
              <a:t>finibus</a:t>
            </a:r>
            <a:r>
              <a:rPr lang="en-US" dirty="0" smtClean="0"/>
              <a:t> </a:t>
            </a:r>
            <a:r>
              <a:rPr lang="en-US" dirty="0" err="1" smtClean="0"/>
              <a:t>risus</a:t>
            </a:r>
            <a:r>
              <a:rPr lang="en-US" dirty="0" smtClean="0"/>
              <a:t> </a:t>
            </a:r>
            <a:r>
              <a:rPr lang="en-US" dirty="0" err="1" smtClean="0"/>
              <a:t>mattis</a:t>
            </a:r>
            <a:r>
              <a:rPr lang="en-US" dirty="0" smtClean="0"/>
              <a:t>. In </a:t>
            </a:r>
            <a:r>
              <a:rPr lang="en-US" dirty="0" err="1" smtClean="0"/>
              <a:t>ornare</a:t>
            </a:r>
            <a:r>
              <a:rPr lang="en-US" dirty="0" smtClean="0"/>
              <a:t> convallis </a:t>
            </a:r>
            <a:r>
              <a:rPr lang="en-US" dirty="0" err="1" smtClean="0"/>
              <a:t>velit</a:t>
            </a:r>
            <a:r>
              <a:rPr lang="en-US" dirty="0" smtClean="0"/>
              <a:t> vitae cursus. Integer </a:t>
            </a:r>
            <a:r>
              <a:rPr lang="en-US" dirty="0" err="1" smtClean="0"/>
              <a:t>egestas</a:t>
            </a:r>
            <a:r>
              <a:rPr lang="en-US" dirty="0" smtClean="0"/>
              <a:t> sit </a:t>
            </a:r>
            <a:r>
              <a:rPr lang="en-US" dirty="0" err="1" smtClean="0"/>
              <a:t>amet</a:t>
            </a:r>
            <a:r>
              <a:rPr lang="en-US" dirty="0" smtClean="0"/>
              <a:t> mi </a:t>
            </a:r>
            <a:r>
              <a:rPr lang="en-US" dirty="0" err="1" smtClean="0"/>
              <a:t>vehicula</a:t>
            </a:r>
            <a:r>
              <a:rPr lang="en-US" dirty="0" smtClean="0"/>
              <a:t> </a:t>
            </a:r>
            <a:r>
              <a:rPr lang="en-US" dirty="0" err="1" smtClean="0"/>
              <a:t>sollicitudin</a:t>
            </a:r>
            <a:r>
              <a:rPr lang="en-US" dirty="0" smtClean="0"/>
              <a:t>. </a:t>
            </a:r>
            <a:r>
              <a:rPr lang="en-US" dirty="0" err="1" smtClean="0"/>
              <a:t>Pellentesque</a:t>
            </a:r>
            <a:r>
              <a:rPr lang="en-US" dirty="0" smtClean="0"/>
              <a:t> habitant </a:t>
            </a:r>
            <a:r>
              <a:rPr lang="en-US" dirty="0" err="1" smtClean="0"/>
              <a:t>morbi</a:t>
            </a:r>
            <a:r>
              <a:rPr lang="en-US" dirty="0" smtClean="0"/>
              <a:t> </a:t>
            </a:r>
            <a:r>
              <a:rPr lang="en-US" dirty="0" err="1" smtClean="0"/>
              <a:t>tristique</a:t>
            </a:r>
            <a:r>
              <a:rPr lang="en-US" dirty="0" smtClean="0"/>
              <a:t> </a:t>
            </a:r>
            <a:r>
              <a:rPr lang="en-US" dirty="0" err="1" smtClean="0"/>
              <a:t>senectus</a:t>
            </a:r>
            <a:r>
              <a:rPr lang="en-US" dirty="0" smtClean="0"/>
              <a:t> et </a:t>
            </a:r>
            <a:r>
              <a:rPr lang="en-US" dirty="0" err="1" smtClean="0"/>
              <a:t>netus</a:t>
            </a:r>
            <a:r>
              <a:rPr lang="en-US" dirty="0" smtClean="0"/>
              <a:t> et </a:t>
            </a:r>
            <a:r>
              <a:rPr lang="en-US" dirty="0" err="1" smtClean="0"/>
              <a:t>malesuada</a:t>
            </a:r>
            <a:r>
              <a:rPr lang="en-US" dirty="0" smtClean="0"/>
              <a:t> fames ac </a:t>
            </a:r>
            <a:r>
              <a:rPr lang="en-US" dirty="0" err="1" smtClean="0"/>
              <a:t>turpis</a:t>
            </a:r>
            <a:r>
              <a:rPr lang="en-US" dirty="0" smtClean="0"/>
              <a:t> </a:t>
            </a:r>
            <a:r>
              <a:rPr lang="en-US" dirty="0" err="1" smtClean="0"/>
              <a:t>egestas</a:t>
            </a:r>
            <a:r>
              <a:rPr lang="en-US" dirty="0" smtClean="0"/>
              <a:t>.</a:t>
            </a:r>
          </a:p>
        </p:txBody>
      </p:sp>
      <p:sp>
        <p:nvSpPr>
          <p:cNvPr id="6" name="Title Placeholder 12"/>
          <p:cNvSpPr>
            <a:spLocks noGrp="1"/>
          </p:cNvSpPr>
          <p:nvPr>
            <p:ph type="title" hasCustomPrompt="1"/>
          </p:nvPr>
        </p:nvSpPr>
        <p:spPr>
          <a:xfrm>
            <a:off x="566928" y="1316736"/>
            <a:ext cx="10515600" cy="86843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>
              <a:defRPr b="0"/>
            </a:lvl1pPr>
          </a:lstStyle>
          <a:p>
            <a:r>
              <a:rPr lang="en-US" dirty="0" smtClean="0"/>
              <a:t>Click to edit 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59151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ed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2"/>
          <p:cNvSpPr>
            <a:spLocks noGrp="1"/>
          </p:cNvSpPr>
          <p:nvPr>
            <p:ph type="body" idx="10" hasCustomPrompt="1"/>
          </p:nvPr>
        </p:nvSpPr>
        <p:spPr>
          <a:xfrm>
            <a:off x="566928" y="2185416"/>
            <a:ext cx="8557757" cy="3732425"/>
          </a:xfrm>
          <a:prstGeom prst="rect">
            <a:avLst/>
          </a:prstGeom>
        </p:spPr>
        <p:txBody>
          <a:bodyPr lIns="182880" rIns="182880">
            <a:noAutofit/>
          </a:bodyPr>
          <a:lstStyle>
            <a:lvl1pPr marL="457200" marR="0" indent="-406400" algn="l" defTabSz="914400" rtl="0" eaLnBrk="1" fontAlgn="auto" latinLnBrk="0" hangingPunct="1">
              <a:lnSpc>
                <a:spcPts val="2600"/>
              </a:lnSpc>
              <a:spcBef>
                <a:spcPts val="1000"/>
              </a:spcBef>
              <a:spcAft>
                <a:spcPts val="0"/>
              </a:spcAft>
              <a:buClr>
                <a:srgbClr val="005BBB"/>
              </a:buClr>
              <a:buSzPct val="109000"/>
              <a:buFont typeface="Arial" charset="0"/>
              <a:buChar char="•"/>
              <a:tabLst/>
              <a:defRPr sz="2000" b="0" i="0" spc="-50" baseline="0">
                <a:solidFill>
                  <a:srgbClr val="828383"/>
                </a:solidFill>
                <a:latin typeface="Arial" charset="0"/>
                <a:ea typeface="Arial" charset="0"/>
                <a:cs typeface="Arial" charset="0"/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Lorem ipsum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</a:t>
            </a:r>
          </a:p>
          <a:p>
            <a:r>
              <a:rPr lang="en-US" dirty="0" err="1" smtClean="0"/>
              <a:t>Quisque</a:t>
            </a:r>
            <a:r>
              <a:rPr lang="en-US" dirty="0" smtClean="0"/>
              <a:t> ac </a:t>
            </a:r>
            <a:r>
              <a:rPr lang="en-US" dirty="0" err="1" smtClean="0"/>
              <a:t>orci</a:t>
            </a:r>
            <a:r>
              <a:rPr lang="en-US" dirty="0" smtClean="0"/>
              <a:t> in </a:t>
            </a:r>
            <a:r>
              <a:rPr lang="en-US" dirty="0" err="1" smtClean="0"/>
              <a:t>turpis</a:t>
            </a:r>
            <a:r>
              <a:rPr lang="en-US" dirty="0" smtClean="0"/>
              <a:t> </a:t>
            </a:r>
            <a:r>
              <a:rPr lang="en-US" dirty="0" err="1" smtClean="0"/>
              <a:t>dapibus</a:t>
            </a:r>
            <a:r>
              <a:rPr lang="en-US" dirty="0" smtClean="0"/>
              <a:t> </a:t>
            </a:r>
            <a:r>
              <a:rPr lang="en-US" dirty="0" err="1" smtClean="0"/>
              <a:t>sagittis</a:t>
            </a:r>
            <a:r>
              <a:rPr lang="en-US" dirty="0" smtClean="0"/>
              <a:t>.</a:t>
            </a:r>
          </a:p>
          <a:p>
            <a:r>
              <a:rPr lang="en-US" dirty="0" err="1" smtClean="0"/>
              <a:t>Donec</a:t>
            </a:r>
            <a:r>
              <a:rPr lang="en-US" dirty="0" smtClean="0"/>
              <a:t> vitae </a:t>
            </a:r>
            <a:r>
              <a:rPr lang="en-US" dirty="0" err="1" smtClean="0"/>
              <a:t>justo</a:t>
            </a:r>
            <a:r>
              <a:rPr lang="en-US" dirty="0" smtClean="0"/>
              <a:t> et </a:t>
            </a:r>
            <a:r>
              <a:rPr lang="en-US" dirty="0" err="1" smtClean="0"/>
              <a:t>neque</a:t>
            </a:r>
            <a:r>
              <a:rPr lang="en-US" dirty="0" smtClean="0"/>
              <a:t> </a:t>
            </a:r>
            <a:r>
              <a:rPr lang="en-US" dirty="0" err="1" smtClean="0"/>
              <a:t>mollis</a:t>
            </a:r>
            <a:r>
              <a:rPr lang="en-US" dirty="0" smtClean="0"/>
              <a:t> </a:t>
            </a:r>
            <a:r>
              <a:rPr lang="en-US" dirty="0" err="1" smtClean="0"/>
              <a:t>consectetur</a:t>
            </a:r>
            <a:r>
              <a:rPr lang="en-US" dirty="0" smtClean="0"/>
              <a:t>.</a:t>
            </a:r>
          </a:p>
          <a:p>
            <a:r>
              <a:rPr lang="en-US" dirty="0" err="1" smtClean="0"/>
              <a:t>Etiam</a:t>
            </a:r>
            <a:r>
              <a:rPr lang="en-US" dirty="0" smtClean="0"/>
              <a:t> </a:t>
            </a:r>
            <a:r>
              <a:rPr lang="en-US" dirty="0" err="1" smtClean="0"/>
              <a:t>aliquet</a:t>
            </a:r>
            <a:r>
              <a:rPr lang="en-US" dirty="0" smtClean="0"/>
              <a:t> ex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bibendum</a:t>
            </a:r>
            <a:r>
              <a:rPr lang="en-US" dirty="0" smtClean="0"/>
              <a:t> </a:t>
            </a:r>
            <a:r>
              <a:rPr lang="en-US" dirty="0" err="1" smtClean="0"/>
              <a:t>consequat</a:t>
            </a:r>
            <a:r>
              <a:rPr lang="en-US" dirty="0" smtClean="0"/>
              <a:t>.</a:t>
            </a:r>
          </a:p>
          <a:p>
            <a:r>
              <a:rPr lang="en-US" dirty="0" err="1" smtClean="0"/>
              <a:t>Cras</a:t>
            </a:r>
            <a:r>
              <a:rPr lang="en-US" dirty="0" smtClean="0"/>
              <a:t> </a:t>
            </a:r>
            <a:r>
              <a:rPr lang="en-US" dirty="0" err="1" smtClean="0"/>
              <a:t>lacinia</a:t>
            </a:r>
            <a:r>
              <a:rPr lang="en-US" dirty="0" smtClean="0"/>
              <a:t> </a:t>
            </a:r>
            <a:r>
              <a:rPr lang="en-US" dirty="0" err="1" smtClean="0"/>
              <a:t>est</a:t>
            </a:r>
            <a:r>
              <a:rPr lang="en-US" dirty="0" smtClean="0"/>
              <a:t> ac </a:t>
            </a:r>
            <a:r>
              <a:rPr lang="en-US" dirty="0" err="1" smtClean="0"/>
              <a:t>elit</a:t>
            </a:r>
            <a:r>
              <a:rPr lang="en-US" dirty="0" smtClean="0"/>
              <a:t> </a:t>
            </a:r>
            <a:r>
              <a:rPr lang="en-US" dirty="0" err="1" smtClean="0"/>
              <a:t>dignissim</a:t>
            </a:r>
            <a:r>
              <a:rPr lang="en-US" dirty="0" smtClean="0"/>
              <a:t> </a:t>
            </a:r>
            <a:r>
              <a:rPr lang="en-US" dirty="0" err="1" smtClean="0"/>
              <a:t>varius</a:t>
            </a:r>
            <a:r>
              <a:rPr lang="en-US" dirty="0" smtClean="0"/>
              <a:t>.</a:t>
            </a:r>
          </a:p>
          <a:p>
            <a:r>
              <a:rPr lang="en-US" dirty="0" err="1" smtClean="0"/>
              <a:t>Duis</a:t>
            </a:r>
            <a:r>
              <a:rPr lang="en-US" dirty="0" smtClean="0"/>
              <a:t> sit </a:t>
            </a:r>
            <a:r>
              <a:rPr lang="en-US" dirty="0" err="1" smtClean="0"/>
              <a:t>amet</a:t>
            </a:r>
            <a:r>
              <a:rPr lang="en-US" dirty="0" smtClean="0"/>
              <a:t> </a:t>
            </a:r>
            <a:r>
              <a:rPr lang="en-US" dirty="0" err="1" smtClean="0"/>
              <a:t>odio</a:t>
            </a:r>
            <a:r>
              <a:rPr lang="en-US" dirty="0" smtClean="0"/>
              <a:t> </a:t>
            </a:r>
            <a:r>
              <a:rPr lang="en-US" dirty="0" err="1" smtClean="0"/>
              <a:t>facilisis</a:t>
            </a:r>
            <a:r>
              <a:rPr lang="en-US" dirty="0" smtClean="0"/>
              <a:t> </a:t>
            </a:r>
            <a:r>
              <a:rPr lang="en-US" dirty="0" err="1" smtClean="0"/>
              <a:t>turpis</a:t>
            </a:r>
            <a:r>
              <a:rPr lang="en-US" dirty="0" smtClean="0"/>
              <a:t> </a:t>
            </a:r>
            <a:r>
              <a:rPr lang="en-US" dirty="0" err="1" smtClean="0"/>
              <a:t>sodales</a:t>
            </a:r>
            <a:r>
              <a:rPr lang="en-US" dirty="0" smtClean="0"/>
              <a:t> </a:t>
            </a:r>
            <a:r>
              <a:rPr lang="en-US" dirty="0" err="1" smtClean="0"/>
              <a:t>placerat</a:t>
            </a:r>
            <a:r>
              <a:rPr lang="en-US" dirty="0" smtClean="0"/>
              <a:t>.</a:t>
            </a:r>
          </a:p>
          <a:p>
            <a:r>
              <a:rPr lang="en-US" dirty="0" smtClean="0"/>
              <a:t>Justo et neque odio facilisis turpis </a:t>
            </a:r>
            <a:r>
              <a:rPr lang="en-US" dirty="0" err="1" smtClean="0"/>
              <a:t>sodales</a:t>
            </a:r>
            <a:r>
              <a:rPr lang="en-US" dirty="0" smtClean="0"/>
              <a:t> placerat.</a:t>
            </a:r>
          </a:p>
        </p:txBody>
      </p:sp>
      <p:sp>
        <p:nvSpPr>
          <p:cNvPr id="6" name="Title Placeholder 12"/>
          <p:cNvSpPr>
            <a:spLocks noGrp="1"/>
          </p:cNvSpPr>
          <p:nvPr>
            <p:ph type="title" hasCustomPrompt="1"/>
          </p:nvPr>
        </p:nvSpPr>
        <p:spPr>
          <a:xfrm>
            <a:off x="566928" y="1316736"/>
            <a:ext cx="10515600" cy="86843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>
              <a:defRPr b="0" baseline="0"/>
            </a:lvl1pPr>
          </a:lstStyle>
          <a:p>
            <a:r>
              <a:rPr lang="en-US" dirty="0" smtClean="0"/>
              <a:t>Click to edit 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035135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 3 level Bullet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sz="quarter" idx="10" hasCustomPrompt="1"/>
          </p:nvPr>
        </p:nvSpPr>
        <p:spPr>
          <a:xfrm>
            <a:off x="566928" y="2185416"/>
            <a:ext cx="9678987" cy="38481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300"/>
              </a:lnSpc>
              <a:buClr>
                <a:srgbClr val="005BBB"/>
              </a:buClr>
              <a:buFontTx/>
              <a:buNone/>
              <a:defRPr sz="1700" b="1">
                <a:solidFill>
                  <a:srgbClr val="005BBB"/>
                </a:solidFill>
                <a:latin typeface="Arial" charset="0"/>
                <a:ea typeface="Arial" charset="0"/>
                <a:cs typeface="Arial" charset="0"/>
              </a:defRPr>
            </a:lvl1pPr>
            <a:lvl2pPr marL="736600" indent="-279400">
              <a:lnSpc>
                <a:spcPts val="2300"/>
              </a:lnSpc>
              <a:buClr>
                <a:srgbClr val="005BBB"/>
              </a:buClr>
              <a:buFont typeface="Arial" charset="0"/>
              <a:buChar char="•"/>
              <a:tabLst/>
              <a:defRPr sz="2000">
                <a:solidFill>
                  <a:srgbClr val="828383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marR="0" indent="-228600" algn="l" defTabSz="914400" rtl="0" eaLnBrk="1" fontAlgn="auto" latinLnBrk="0" hangingPunct="1">
              <a:lnSpc>
                <a:spcPts val="2300"/>
              </a:lnSpc>
              <a:spcBef>
                <a:spcPts val="500"/>
              </a:spcBef>
              <a:spcAft>
                <a:spcPts val="0"/>
              </a:spcAft>
              <a:buClr>
                <a:srgbClr val="005BBB"/>
              </a:buClr>
              <a:buSzTx/>
              <a:buFont typeface="LucidaGrande" charset="0"/>
              <a:buChar char="-"/>
              <a:tabLst>
                <a:tab pos="1143000" algn="l"/>
              </a:tabLst>
              <a:defRPr sz="2000">
                <a:solidFill>
                  <a:srgbClr val="828383"/>
                </a:solidFill>
                <a:latin typeface="Arial" charset="0"/>
                <a:ea typeface="Arial" charset="0"/>
                <a:cs typeface="Arial" charset="0"/>
              </a:defRPr>
            </a:lvl3pPr>
            <a:lvl4pPr>
              <a:buClr>
                <a:srgbClr val="005BBB"/>
              </a:buClr>
              <a:defRPr>
                <a:solidFill>
                  <a:srgbClr val="666666"/>
                </a:solidFill>
                <a:latin typeface="Arial" charset="0"/>
                <a:ea typeface="Arial" charset="0"/>
                <a:cs typeface="Arial" charset="0"/>
              </a:defRPr>
            </a:lvl4pPr>
            <a:lvl5pPr>
              <a:buClr>
                <a:srgbClr val="005BBB"/>
              </a:buClr>
              <a:defRPr>
                <a:solidFill>
                  <a:srgbClr val="666666"/>
                </a:solidFill>
                <a:latin typeface="Arial" charset="0"/>
                <a:ea typeface="Arial" charset="0"/>
                <a:cs typeface="Arial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 text</a:t>
            </a:r>
          </a:p>
          <a:p>
            <a:pPr lvl="2"/>
            <a:r>
              <a:rPr lang="en-US" dirty="0" smtClean="0"/>
              <a:t>Third level</a:t>
            </a:r>
          </a:p>
          <a:p>
            <a:pPr lvl="1"/>
            <a:r>
              <a:rPr lang="en-US" dirty="0" smtClean="0"/>
              <a:t>Second level text</a:t>
            </a:r>
          </a:p>
          <a:p>
            <a:pPr marL="1143000" marR="0" lvl="2" indent="-228600" algn="l" defTabSz="914400" rtl="0" eaLnBrk="1" fontAlgn="auto" latinLnBrk="0" hangingPunct="1">
              <a:lnSpc>
                <a:spcPts val="2300"/>
              </a:lnSpc>
              <a:spcBef>
                <a:spcPts val="500"/>
              </a:spcBef>
              <a:spcAft>
                <a:spcPts val="0"/>
              </a:spcAft>
              <a:buClr>
                <a:srgbClr val="005BBB"/>
              </a:buClr>
              <a:buSzTx/>
              <a:buFont typeface="LucidaGrande" charset="0"/>
              <a:buChar char="-"/>
              <a:tabLst/>
              <a:defRPr/>
            </a:pPr>
            <a:r>
              <a:rPr lang="en-US" dirty="0" smtClean="0"/>
              <a:t>Third level</a:t>
            </a:r>
          </a:p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 text </a:t>
            </a:r>
          </a:p>
          <a:p>
            <a:pPr lvl="2"/>
            <a:r>
              <a:rPr lang="en-US" dirty="0" smtClean="0"/>
              <a:t>Third level</a:t>
            </a:r>
          </a:p>
          <a:p>
            <a:pPr marL="1143000" marR="0" lvl="2" indent="-228600" algn="l" defTabSz="914400" rtl="0" eaLnBrk="1" fontAlgn="auto" latinLnBrk="0" hangingPunct="1">
              <a:lnSpc>
                <a:spcPts val="2300"/>
              </a:lnSpc>
              <a:spcBef>
                <a:spcPts val="500"/>
              </a:spcBef>
              <a:spcAft>
                <a:spcPts val="0"/>
              </a:spcAft>
              <a:buClr>
                <a:srgbClr val="005BBB"/>
              </a:buClr>
              <a:buSzTx/>
              <a:buFont typeface="LucidaGrande" charset="0"/>
              <a:buChar char="-"/>
              <a:tabLst/>
              <a:defRPr/>
            </a:pPr>
            <a:r>
              <a:rPr lang="en-US" dirty="0" smtClean="0"/>
              <a:t>Third level</a:t>
            </a:r>
          </a:p>
        </p:txBody>
      </p:sp>
      <p:sp>
        <p:nvSpPr>
          <p:cNvPr id="5" name="Title Placeholder 12"/>
          <p:cNvSpPr>
            <a:spLocks noGrp="1"/>
          </p:cNvSpPr>
          <p:nvPr>
            <p:ph type="title" hasCustomPrompt="1"/>
          </p:nvPr>
        </p:nvSpPr>
        <p:spPr>
          <a:xfrm>
            <a:off x="566928" y="1316736"/>
            <a:ext cx="10515600" cy="86843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>
              <a:defRPr b="0"/>
            </a:lvl1pPr>
          </a:lstStyle>
          <a:p>
            <a:r>
              <a:rPr lang="en-US" dirty="0" smtClean="0"/>
              <a:t>Click to edit 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90359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5473700" y="1143001"/>
            <a:ext cx="6718300" cy="5718174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solidFill>
              <a:schemeClr val="bg1"/>
            </a:solidFill>
          </a:ln>
        </p:spPr>
        <p:txBody>
          <a:bodyPr anchor="t">
            <a:normAutofit/>
          </a:bodyPr>
          <a:lstStyle>
            <a:lvl1pPr marL="0" indent="0" algn="ctr">
              <a:buNone/>
              <a:defRPr sz="1600" b="0" i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endParaRPr lang="en-US" dirty="0" smtClean="0"/>
          </a:p>
          <a:p>
            <a:r>
              <a:rPr lang="en-US" dirty="0" smtClean="0"/>
              <a:t>Drag picture to placeholder or click icon to add</a:t>
            </a:r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569469" y="2189263"/>
            <a:ext cx="4002532" cy="2768327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ts val="2600"/>
              </a:lnSpc>
              <a:buNone/>
              <a:defRPr sz="1800" b="0" i="0" spc="-50" baseline="0">
                <a:solidFill>
                  <a:srgbClr val="828383"/>
                </a:solidFill>
                <a:latin typeface="Arial" charset="0"/>
                <a:ea typeface="Arial" charset="0"/>
                <a:cs typeface="Arial" charset="0"/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err="1" smtClean="0"/>
              <a:t>Em</a:t>
            </a:r>
            <a:r>
              <a:rPr lang="en-US" dirty="0" smtClean="0"/>
              <a:t> </a:t>
            </a:r>
            <a:r>
              <a:rPr lang="en-US" dirty="0" err="1" smtClean="0"/>
              <a:t>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 </a:t>
            </a:r>
            <a:r>
              <a:rPr lang="en-US" dirty="0" err="1" smtClean="0"/>
              <a:t>Mauris</a:t>
            </a:r>
            <a:r>
              <a:rPr lang="en-US" dirty="0" smtClean="0"/>
              <a:t> </a:t>
            </a:r>
            <a:r>
              <a:rPr lang="en-US" dirty="0" err="1" smtClean="0"/>
              <a:t>vehicula</a:t>
            </a:r>
            <a:r>
              <a:rPr lang="en-US" dirty="0" smtClean="0"/>
              <a:t> dui in </a:t>
            </a:r>
            <a:r>
              <a:rPr lang="en-US" dirty="0" err="1" smtClean="0"/>
              <a:t>neque</a:t>
            </a:r>
            <a:r>
              <a:rPr lang="en-US" dirty="0" smtClean="0"/>
              <a:t> </a:t>
            </a:r>
            <a:r>
              <a:rPr lang="en-US" dirty="0" err="1" smtClean="0"/>
              <a:t>dignissim</a:t>
            </a:r>
            <a:r>
              <a:rPr lang="en-US" dirty="0" smtClean="0"/>
              <a:t>, in </a:t>
            </a:r>
            <a:r>
              <a:rPr lang="en-US" dirty="0" err="1" smtClean="0"/>
              <a:t>aliquet</a:t>
            </a:r>
            <a:r>
              <a:rPr lang="en-US" dirty="0" smtClean="0"/>
              <a:t> </a:t>
            </a:r>
            <a:r>
              <a:rPr lang="en-US" dirty="0" err="1" smtClean="0"/>
              <a:t>nisl</a:t>
            </a:r>
            <a:r>
              <a:rPr lang="en-US" dirty="0" smtClean="0"/>
              <a:t> </a:t>
            </a:r>
            <a:r>
              <a:rPr lang="en-US" dirty="0" err="1" smtClean="0"/>
              <a:t>varius</a:t>
            </a:r>
            <a:r>
              <a:rPr lang="en-US" dirty="0" smtClean="0"/>
              <a:t>. </a:t>
            </a:r>
            <a:r>
              <a:rPr lang="en-US" dirty="0" err="1" smtClean="0"/>
              <a:t>Sed</a:t>
            </a:r>
            <a:r>
              <a:rPr lang="en-US" dirty="0" smtClean="0"/>
              <a:t> a </a:t>
            </a:r>
            <a:r>
              <a:rPr lang="en-US" dirty="0" err="1" smtClean="0"/>
              <a:t>erat</a:t>
            </a:r>
            <a:r>
              <a:rPr lang="en-US" dirty="0" smtClean="0"/>
              <a:t> </a:t>
            </a:r>
            <a:r>
              <a:rPr lang="en-US" dirty="0" err="1" smtClean="0"/>
              <a:t>ut</a:t>
            </a:r>
            <a:r>
              <a:rPr lang="en-US" dirty="0" smtClean="0"/>
              <a:t> magna </a:t>
            </a:r>
            <a:r>
              <a:rPr lang="en-US" dirty="0" err="1" smtClean="0"/>
              <a:t>vulputate</a:t>
            </a:r>
            <a:r>
              <a:rPr lang="en-US" dirty="0" smtClean="0"/>
              <a:t> </a:t>
            </a:r>
            <a:r>
              <a:rPr lang="en-US" dirty="0" err="1" smtClean="0"/>
              <a:t>feugiat</a:t>
            </a:r>
            <a:r>
              <a:rPr lang="en-US" dirty="0" smtClean="0"/>
              <a:t>. </a:t>
            </a:r>
            <a:r>
              <a:rPr lang="en-US" dirty="0" err="1" smtClean="0"/>
              <a:t>Quisque</a:t>
            </a:r>
            <a:r>
              <a:rPr lang="en-US" dirty="0" smtClean="0"/>
              <a:t> </a:t>
            </a:r>
            <a:r>
              <a:rPr lang="en-US" dirty="0" err="1" smtClean="0"/>
              <a:t>varius</a:t>
            </a:r>
            <a:r>
              <a:rPr lang="en-US" dirty="0" smtClean="0"/>
              <a:t> and libero </a:t>
            </a:r>
            <a:r>
              <a:rPr lang="en-US" dirty="0" err="1" smtClean="0"/>
              <a:t>placerat</a:t>
            </a:r>
            <a:r>
              <a:rPr lang="en-US" dirty="0" smtClean="0"/>
              <a:t> </a:t>
            </a:r>
            <a:r>
              <a:rPr lang="en-US" dirty="0" err="1" smtClean="0"/>
              <a:t>erat</a:t>
            </a:r>
            <a:r>
              <a:rPr lang="en-US" dirty="0" smtClean="0"/>
              <a:t> </a:t>
            </a:r>
            <a:r>
              <a:rPr lang="en-US" dirty="0" err="1" smtClean="0"/>
              <a:t>lobortis</a:t>
            </a:r>
            <a:r>
              <a:rPr lang="en-US" dirty="0" smtClean="0"/>
              <a:t> </a:t>
            </a:r>
            <a:r>
              <a:rPr lang="en-US" dirty="0" err="1" smtClean="0"/>
              <a:t>congue</a:t>
            </a:r>
            <a:r>
              <a:rPr lang="en-US" dirty="0" smtClean="0"/>
              <a:t>. Integer a </a:t>
            </a:r>
            <a:r>
              <a:rPr lang="en-US" dirty="0" err="1" smtClean="0"/>
              <a:t>arcu</a:t>
            </a:r>
            <a:r>
              <a:rPr lang="en-US" dirty="0" smtClean="0"/>
              <a:t> </a:t>
            </a:r>
            <a:r>
              <a:rPr lang="en-US" dirty="0" err="1" smtClean="0"/>
              <a:t>vel</a:t>
            </a:r>
            <a:r>
              <a:rPr lang="en-US" dirty="0" smtClean="0"/>
              <a:t> ante </a:t>
            </a:r>
            <a:r>
              <a:rPr lang="en-US" dirty="0" err="1" smtClean="0"/>
              <a:t>bibendum</a:t>
            </a:r>
            <a:r>
              <a:rPr lang="en-US" dirty="0" smtClean="0"/>
              <a:t> </a:t>
            </a:r>
            <a:r>
              <a:rPr lang="en-US" dirty="0" err="1" smtClean="0"/>
              <a:t>scelerisque</a:t>
            </a:r>
            <a:r>
              <a:rPr lang="en-US" dirty="0" smtClean="0"/>
              <a:t>. Class </a:t>
            </a:r>
            <a:r>
              <a:rPr lang="en-US" dirty="0" err="1" smtClean="0"/>
              <a:t>aptent</a:t>
            </a:r>
            <a:r>
              <a:rPr lang="en-US" dirty="0" smtClean="0"/>
              <a:t> </a:t>
            </a:r>
            <a:r>
              <a:rPr lang="en-US" dirty="0" err="1" smtClean="0"/>
              <a:t>taciti</a:t>
            </a:r>
            <a:r>
              <a:rPr lang="en-US" dirty="0" smtClean="0"/>
              <a:t> </a:t>
            </a:r>
            <a:r>
              <a:rPr lang="en-US" dirty="0" err="1" smtClean="0"/>
              <a:t>sociosqu</a:t>
            </a:r>
            <a:r>
              <a:rPr lang="en-US" dirty="0" smtClean="0"/>
              <a:t> ad </a:t>
            </a:r>
            <a:r>
              <a:rPr lang="en-US" dirty="0" err="1" smtClean="0"/>
              <a:t>litora</a:t>
            </a:r>
            <a:r>
              <a:rPr lang="en-US" dirty="0" smtClean="0"/>
              <a:t> </a:t>
            </a:r>
            <a:r>
              <a:rPr lang="en-US" dirty="0" err="1" smtClean="0"/>
              <a:t>torquent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5" name="Title Placeholder 12"/>
          <p:cNvSpPr>
            <a:spLocks noGrp="1"/>
          </p:cNvSpPr>
          <p:nvPr>
            <p:ph type="title" hasCustomPrompt="1"/>
          </p:nvPr>
        </p:nvSpPr>
        <p:spPr>
          <a:xfrm>
            <a:off x="566928" y="1316736"/>
            <a:ext cx="4531638" cy="86843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>
              <a:defRPr b="0"/>
            </a:lvl1pPr>
          </a:lstStyle>
          <a:p>
            <a:r>
              <a:rPr lang="en-US" dirty="0" smtClean="0"/>
              <a:t>Click to edit title</a:t>
            </a:r>
            <a:endParaRPr lang="en-US" dirty="0"/>
          </a:p>
        </p:txBody>
      </p:sp>
      <p:sp>
        <p:nvSpPr>
          <p:cNvPr id="7" name="Picture Placeholder 2"/>
          <p:cNvSpPr>
            <a:spLocks noGrp="1" noChangeAspect="1"/>
          </p:cNvSpPr>
          <p:nvPr>
            <p:ph type="pic" idx="14"/>
          </p:nvPr>
        </p:nvSpPr>
        <p:spPr>
          <a:xfrm>
            <a:off x="5626100" y="1295401"/>
            <a:ext cx="6718300" cy="5718174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txBody>
          <a:bodyPr anchor="t">
            <a:normAutofit/>
          </a:bodyPr>
          <a:lstStyle>
            <a:lvl1pPr marL="0" indent="0" algn="ctr">
              <a:buNone/>
              <a:defRPr sz="1600" b="0" i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endParaRPr lang="en-US" dirty="0" smtClean="0"/>
          </a:p>
          <a:p>
            <a:r>
              <a:rPr lang="en-US" dirty="0" smtClean="0"/>
              <a:t>Drag picture to placeholder or click icon to add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41673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3 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5473699" y="1143001"/>
            <a:ext cx="6718301" cy="2855295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solidFill>
              <a:schemeClr val="bg1"/>
            </a:solidFill>
          </a:ln>
        </p:spPr>
        <p:txBody>
          <a:bodyPr anchor="t">
            <a:normAutofit/>
          </a:bodyPr>
          <a:lstStyle>
            <a:lvl1pPr marL="0" indent="0" algn="ctr">
              <a:buNone/>
              <a:defRPr sz="1600" b="0" i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endParaRPr lang="en-US" dirty="0" smtClean="0"/>
          </a:p>
          <a:p>
            <a:r>
              <a:rPr lang="en-US" dirty="0" smtClean="0"/>
              <a:t>Drag picture to placeholder or click icon to add</a:t>
            </a:r>
            <a:endParaRPr lang="en-US" dirty="0"/>
          </a:p>
        </p:txBody>
      </p:sp>
      <p:sp>
        <p:nvSpPr>
          <p:cNvPr id="7" name="Picture Placeholder 2"/>
          <p:cNvSpPr>
            <a:spLocks noGrp="1" noChangeAspect="1"/>
          </p:cNvSpPr>
          <p:nvPr>
            <p:ph type="pic" idx="14"/>
          </p:nvPr>
        </p:nvSpPr>
        <p:spPr>
          <a:xfrm>
            <a:off x="5473699" y="3998296"/>
            <a:ext cx="3429001" cy="2857500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solidFill>
              <a:schemeClr val="bg1"/>
            </a:solidFill>
          </a:ln>
        </p:spPr>
        <p:txBody>
          <a:bodyPr anchor="t">
            <a:normAutofit/>
          </a:bodyPr>
          <a:lstStyle>
            <a:lvl1pPr marL="0" indent="0" algn="ctr">
              <a:buNone/>
              <a:defRPr sz="1600" b="0" i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endParaRPr lang="en-US" dirty="0" smtClean="0"/>
          </a:p>
          <a:p>
            <a:r>
              <a:rPr lang="en-US" dirty="0" smtClean="0"/>
              <a:t>Drag picture to placeholder or click icon to add</a:t>
            </a:r>
            <a:endParaRPr lang="en-US" dirty="0"/>
          </a:p>
        </p:txBody>
      </p:sp>
      <p:sp>
        <p:nvSpPr>
          <p:cNvPr id="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8902701" y="3998296"/>
            <a:ext cx="3289300" cy="2857500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solidFill>
              <a:schemeClr val="bg1"/>
            </a:solidFill>
          </a:ln>
        </p:spPr>
        <p:txBody>
          <a:bodyPr anchor="t">
            <a:normAutofit/>
          </a:bodyPr>
          <a:lstStyle>
            <a:lvl1pPr marL="0" indent="0" algn="ctr">
              <a:buNone/>
              <a:defRPr sz="1600" b="0" i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endParaRPr lang="en-US" dirty="0" smtClean="0"/>
          </a:p>
          <a:p>
            <a:r>
              <a:rPr lang="en-US" dirty="0" smtClean="0"/>
              <a:t>Drag picture to placeholder or click icon to add</a:t>
            </a:r>
            <a:endParaRPr lang="en-US" dirty="0"/>
          </a:p>
        </p:txBody>
      </p:sp>
      <p:sp>
        <p:nvSpPr>
          <p:cNvPr id="10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569469" y="2189263"/>
            <a:ext cx="4002532" cy="2768327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ts val="2600"/>
              </a:lnSpc>
              <a:buNone/>
              <a:defRPr sz="1800" b="0" i="0" spc="-50" baseline="0">
                <a:solidFill>
                  <a:srgbClr val="828383"/>
                </a:solidFill>
                <a:latin typeface="Arial" charset="0"/>
                <a:ea typeface="Arial" charset="0"/>
                <a:cs typeface="Arial" charset="0"/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err="1" smtClean="0"/>
              <a:t>Em</a:t>
            </a:r>
            <a:r>
              <a:rPr lang="en-US" dirty="0" smtClean="0"/>
              <a:t> </a:t>
            </a:r>
            <a:r>
              <a:rPr lang="en-US" dirty="0" err="1" smtClean="0"/>
              <a:t>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 </a:t>
            </a:r>
            <a:r>
              <a:rPr lang="en-US" dirty="0" err="1" smtClean="0"/>
              <a:t>Mauris</a:t>
            </a:r>
            <a:r>
              <a:rPr lang="en-US" dirty="0" smtClean="0"/>
              <a:t> </a:t>
            </a:r>
            <a:r>
              <a:rPr lang="en-US" dirty="0" err="1" smtClean="0"/>
              <a:t>vehicula</a:t>
            </a:r>
            <a:r>
              <a:rPr lang="en-US" dirty="0" smtClean="0"/>
              <a:t> dui in </a:t>
            </a:r>
            <a:r>
              <a:rPr lang="en-US" dirty="0" err="1" smtClean="0"/>
              <a:t>neque</a:t>
            </a:r>
            <a:r>
              <a:rPr lang="en-US" dirty="0" smtClean="0"/>
              <a:t> </a:t>
            </a:r>
            <a:r>
              <a:rPr lang="en-US" dirty="0" err="1" smtClean="0"/>
              <a:t>dignissim</a:t>
            </a:r>
            <a:r>
              <a:rPr lang="en-US" dirty="0" smtClean="0"/>
              <a:t>, in </a:t>
            </a:r>
            <a:r>
              <a:rPr lang="en-US" dirty="0" err="1" smtClean="0"/>
              <a:t>aliquet</a:t>
            </a:r>
            <a:r>
              <a:rPr lang="en-US" dirty="0" smtClean="0"/>
              <a:t> </a:t>
            </a:r>
            <a:r>
              <a:rPr lang="en-US" dirty="0" err="1" smtClean="0"/>
              <a:t>nisl</a:t>
            </a:r>
            <a:r>
              <a:rPr lang="en-US" dirty="0" smtClean="0"/>
              <a:t> </a:t>
            </a:r>
            <a:r>
              <a:rPr lang="en-US" dirty="0" err="1" smtClean="0"/>
              <a:t>varius</a:t>
            </a:r>
            <a:r>
              <a:rPr lang="en-US" dirty="0" smtClean="0"/>
              <a:t>. </a:t>
            </a:r>
            <a:r>
              <a:rPr lang="en-US" dirty="0" err="1" smtClean="0"/>
              <a:t>Sed</a:t>
            </a:r>
            <a:r>
              <a:rPr lang="en-US" dirty="0" smtClean="0"/>
              <a:t> a </a:t>
            </a:r>
            <a:r>
              <a:rPr lang="en-US" dirty="0" err="1" smtClean="0"/>
              <a:t>erat</a:t>
            </a:r>
            <a:r>
              <a:rPr lang="en-US" dirty="0" smtClean="0"/>
              <a:t> </a:t>
            </a:r>
            <a:r>
              <a:rPr lang="en-US" dirty="0" err="1" smtClean="0"/>
              <a:t>ut</a:t>
            </a:r>
            <a:r>
              <a:rPr lang="en-US" dirty="0" smtClean="0"/>
              <a:t> magna </a:t>
            </a:r>
            <a:r>
              <a:rPr lang="en-US" dirty="0" err="1" smtClean="0"/>
              <a:t>vulputate</a:t>
            </a:r>
            <a:r>
              <a:rPr lang="en-US" dirty="0" smtClean="0"/>
              <a:t> </a:t>
            </a:r>
            <a:r>
              <a:rPr lang="en-US" dirty="0" err="1" smtClean="0"/>
              <a:t>feugiat</a:t>
            </a:r>
            <a:r>
              <a:rPr lang="en-US" dirty="0" smtClean="0"/>
              <a:t>. </a:t>
            </a:r>
            <a:r>
              <a:rPr lang="en-US" dirty="0" err="1" smtClean="0"/>
              <a:t>Quisque</a:t>
            </a:r>
            <a:r>
              <a:rPr lang="en-US" dirty="0" smtClean="0"/>
              <a:t> </a:t>
            </a:r>
            <a:r>
              <a:rPr lang="en-US" dirty="0" err="1" smtClean="0"/>
              <a:t>varius</a:t>
            </a:r>
            <a:r>
              <a:rPr lang="en-US" dirty="0" smtClean="0"/>
              <a:t> and libero </a:t>
            </a:r>
            <a:r>
              <a:rPr lang="en-US" dirty="0" err="1" smtClean="0"/>
              <a:t>placerat</a:t>
            </a:r>
            <a:r>
              <a:rPr lang="en-US" dirty="0" smtClean="0"/>
              <a:t> </a:t>
            </a:r>
            <a:r>
              <a:rPr lang="en-US" dirty="0" err="1" smtClean="0"/>
              <a:t>erat</a:t>
            </a:r>
            <a:r>
              <a:rPr lang="en-US" dirty="0" smtClean="0"/>
              <a:t> </a:t>
            </a:r>
            <a:r>
              <a:rPr lang="en-US" dirty="0" err="1" smtClean="0"/>
              <a:t>lobortis</a:t>
            </a:r>
            <a:r>
              <a:rPr lang="en-US" dirty="0" smtClean="0"/>
              <a:t> </a:t>
            </a:r>
            <a:r>
              <a:rPr lang="en-US" dirty="0" err="1" smtClean="0"/>
              <a:t>congue</a:t>
            </a:r>
            <a:r>
              <a:rPr lang="en-US" dirty="0" smtClean="0"/>
              <a:t>. Integer a </a:t>
            </a:r>
            <a:r>
              <a:rPr lang="en-US" dirty="0" err="1" smtClean="0"/>
              <a:t>arcu</a:t>
            </a:r>
            <a:r>
              <a:rPr lang="en-US" dirty="0" smtClean="0"/>
              <a:t> </a:t>
            </a:r>
            <a:r>
              <a:rPr lang="en-US" dirty="0" err="1" smtClean="0"/>
              <a:t>vel</a:t>
            </a:r>
            <a:r>
              <a:rPr lang="en-US" dirty="0" smtClean="0"/>
              <a:t> ante </a:t>
            </a:r>
            <a:r>
              <a:rPr lang="en-US" dirty="0" err="1" smtClean="0"/>
              <a:t>bibendum</a:t>
            </a:r>
            <a:r>
              <a:rPr lang="en-US" dirty="0" smtClean="0"/>
              <a:t> </a:t>
            </a:r>
            <a:r>
              <a:rPr lang="en-US" dirty="0" err="1" smtClean="0"/>
              <a:t>scelerisque</a:t>
            </a:r>
            <a:r>
              <a:rPr lang="en-US" dirty="0" smtClean="0"/>
              <a:t>. Class </a:t>
            </a:r>
            <a:r>
              <a:rPr lang="en-US" dirty="0" err="1" smtClean="0"/>
              <a:t>aptent</a:t>
            </a:r>
            <a:r>
              <a:rPr lang="en-US" dirty="0" smtClean="0"/>
              <a:t> </a:t>
            </a:r>
            <a:r>
              <a:rPr lang="en-US" dirty="0" err="1" smtClean="0"/>
              <a:t>taciti</a:t>
            </a:r>
            <a:r>
              <a:rPr lang="en-US" dirty="0" smtClean="0"/>
              <a:t> </a:t>
            </a:r>
            <a:r>
              <a:rPr lang="en-US" dirty="0" err="1" smtClean="0"/>
              <a:t>sociosqu</a:t>
            </a:r>
            <a:r>
              <a:rPr lang="en-US" dirty="0" smtClean="0"/>
              <a:t> ad </a:t>
            </a:r>
            <a:r>
              <a:rPr lang="en-US" dirty="0" err="1" smtClean="0"/>
              <a:t>litora</a:t>
            </a:r>
            <a:r>
              <a:rPr lang="en-US" dirty="0" smtClean="0"/>
              <a:t> </a:t>
            </a:r>
            <a:r>
              <a:rPr lang="en-US" dirty="0" err="1" smtClean="0"/>
              <a:t>torquent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8" name="Title Placeholder 12"/>
          <p:cNvSpPr>
            <a:spLocks noGrp="1"/>
          </p:cNvSpPr>
          <p:nvPr>
            <p:ph type="title" hasCustomPrompt="1"/>
          </p:nvPr>
        </p:nvSpPr>
        <p:spPr>
          <a:xfrm>
            <a:off x="566928" y="1316736"/>
            <a:ext cx="4531638" cy="86843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 smtClean="0"/>
              <a:t>Click to </a:t>
            </a:r>
            <a:r>
              <a:rPr lang="en-US" smtClean="0"/>
              <a:t>edit 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79370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Width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0" y="1143001"/>
            <a:ext cx="12192000" cy="5718174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txBody>
          <a:bodyPr anchor="t">
            <a:normAutofit/>
          </a:bodyPr>
          <a:lstStyle>
            <a:lvl1pPr marL="0" indent="0" algn="ctr">
              <a:buNone/>
              <a:defRPr sz="1600" b="0" i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endParaRPr lang="en-US" dirty="0" smtClean="0"/>
          </a:p>
          <a:p>
            <a:r>
              <a:rPr lang="en-US" dirty="0" smtClean="0"/>
              <a:t>Drag picture to placeholder or click icon to add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97662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mage and Content with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81000" y="217489"/>
            <a:ext cx="11506201" cy="776922"/>
          </a:xfrm>
        </p:spPr>
        <p:txBody>
          <a:bodyPr/>
          <a:lstStyle>
            <a:lvl1pPr>
              <a:defRPr b="1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 smtClean="0"/>
              <a:t>Enter slide title here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idx="13" hasCustomPrompt="1"/>
          </p:nvPr>
        </p:nvSpPr>
        <p:spPr>
          <a:xfrm>
            <a:off x="4470400" y="1257301"/>
            <a:ext cx="7416800" cy="4994910"/>
          </a:xfrm>
        </p:spPr>
        <p:txBody>
          <a:bodyPr/>
          <a:lstStyle>
            <a:lvl1pPr>
              <a:defRPr baseline="0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>
              <a:defRPr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>
              <a:defRPr>
                <a:latin typeface="Calibri" panose="020F0502020204030204" pitchFamily="34" charset="0"/>
                <a:cs typeface="Calibri" panose="020F0502020204030204" pitchFamily="34" charset="0"/>
              </a:defRPr>
            </a:lvl3pPr>
          </a:lstStyle>
          <a:p>
            <a:pPr lvl="0"/>
            <a:r>
              <a:rPr lang="en-US" dirty="0" smtClean="0"/>
              <a:t>Use this when using text with image but not on every slide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14"/>
          </p:nvPr>
        </p:nvSpPr>
        <p:spPr>
          <a:xfrm>
            <a:off x="380999" y="1257301"/>
            <a:ext cx="3898900" cy="4994910"/>
          </a:xfrm>
        </p:spPr>
        <p:txBody>
          <a:bodyPr/>
          <a:lstStyle/>
          <a:p>
            <a:r>
              <a:rPr lang="en-US" smtClean="0"/>
              <a:t>Click icon to add picture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8346445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mage-on-Left Always With Content and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470400" y="217492"/>
            <a:ext cx="7416800" cy="776922"/>
          </a:xfrm>
        </p:spPr>
        <p:txBody>
          <a:bodyPr/>
          <a:lstStyle>
            <a:lvl1pPr>
              <a:defRPr b="1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Enter slide title here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idx="13" hasCustomPrompt="1"/>
          </p:nvPr>
        </p:nvSpPr>
        <p:spPr>
          <a:xfrm>
            <a:off x="4470400" y="1257303"/>
            <a:ext cx="7416800" cy="4994910"/>
          </a:xfrm>
        </p:spPr>
        <p:txBody>
          <a:bodyPr/>
          <a:lstStyle>
            <a:lvl1pPr>
              <a:defRPr baseline="0">
                <a:solidFill>
                  <a:schemeClr val="bg2">
                    <a:lumMod val="25000"/>
                  </a:schemeClr>
                </a:solidFill>
              </a:defRPr>
            </a:lvl1pPr>
            <a:lvl2pPr>
              <a:defRPr>
                <a:solidFill>
                  <a:schemeClr val="bg2">
                    <a:lumMod val="25000"/>
                  </a:schemeClr>
                </a:solidFill>
              </a:defRPr>
            </a:lvl2pPr>
            <a:lvl3pPr>
              <a:defRPr>
                <a:solidFill>
                  <a:schemeClr val="bg2">
                    <a:lumMod val="25000"/>
                  </a:schemeClr>
                </a:solidFill>
              </a:defRPr>
            </a:lvl3pPr>
          </a:lstStyle>
          <a:p>
            <a:pPr lvl="0"/>
            <a:r>
              <a:rPr lang="en-US" dirty="0" smtClean="0"/>
              <a:t>Use this layout when every slide has an image on the left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14"/>
          </p:nvPr>
        </p:nvSpPr>
        <p:spPr>
          <a:xfrm>
            <a:off x="26" y="4"/>
            <a:ext cx="4267199" cy="673227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4141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219200"/>
            <a:ext cx="4165600" cy="4876800"/>
          </a:xfrm>
        </p:spPr>
        <p:txBody>
          <a:bodyPr>
            <a:normAutofit/>
          </a:bodyPr>
          <a:lstStyle>
            <a:lvl1pPr marL="228600" indent="-182880"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0" y="1219200"/>
            <a:ext cx="4165600" cy="4876800"/>
          </a:xfrm>
        </p:spPr>
        <p:txBody>
          <a:bodyPr>
            <a:normAutofit/>
          </a:bodyPr>
          <a:lstStyle>
            <a:lvl1pPr marL="228600" indent="-182880"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609600" y="457201"/>
            <a:ext cx="9652000" cy="762000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>
          <a:xfrm>
            <a:off x="9144001" y="87742"/>
            <a:ext cx="1117599" cy="230832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US" smtClean="0"/>
              <a:t>2/12/2013</a:t>
            </a:r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10261600" y="87742"/>
            <a:ext cx="711200" cy="230832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7B4DEBEA-930F-4246-8EFB-DA2B00626E2D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>
          <a:xfrm>
            <a:off x="5283200" y="84826"/>
            <a:ext cx="3860800" cy="230832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US" smtClean="0"/>
              <a:t>Clive D'Souza - University at Buffalo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53721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2"/>
          <p:cNvSpPr>
            <a:spLocks noGrp="1"/>
          </p:cNvSpPr>
          <p:nvPr>
            <p:ph type="body" idx="10" hasCustomPrompt="1"/>
          </p:nvPr>
        </p:nvSpPr>
        <p:spPr>
          <a:xfrm>
            <a:off x="566928" y="2185416"/>
            <a:ext cx="4179753" cy="3511409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ts val="2600"/>
              </a:lnSpc>
              <a:buNone/>
              <a:defRPr sz="1800" b="0" i="0" spc="-50" baseline="0">
                <a:solidFill>
                  <a:srgbClr val="828383"/>
                </a:solidFill>
                <a:latin typeface="Arial" charset="0"/>
                <a:ea typeface="Arial" charset="0"/>
                <a:cs typeface="Arial" charset="0"/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Lorem ipsum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 </a:t>
            </a:r>
            <a:r>
              <a:rPr lang="en-US" dirty="0" err="1" smtClean="0"/>
              <a:t>Mauris</a:t>
            </a:r>
            <a:r>
              <a:rPr lang="en-US" dirty="0" smtClean="0"/>
              <a:t> </a:t>
            </a:r>
            <a:r>
              <a:rPr lang="en-US" dirty="0" err="1" smtClean="0"/>
              <a:t>vehicula</a:t>
            </a:r>
            <a:r>
              <a:rPr lang="en-US" dirty="0" smtClean="0"/>
              <a:t> dui in </a:t>
            </a:r>
            <a:r>
              <a:rPr lang="en-US" dirty="0" err="1" smtClean="0"/>
              <a:t>neque</a:t>
            </a:r>
            <a:r>
              <a:rPr lang="en-US" dirty="0" smtClean="0"/>
              <a:t> </a:t>
            </a:r>
            <a:r>
              <a:rPr lang="en-US" dirty="0" err="1" smtClean="0"/>
              <a:t>dignissim</a:t>
            </a:r>
            <a:r>
              <a:rPr lang="en-US" dirty="0" smtClean="0"/>
              <a:t>, in </a:t>
            </a:r>
            <a:r>
              <a:rPr lang="en-US" dirty="0" err="1" smtClean="0"/>
              <a:t>aliquet</a:t>
            </a:r>
            <a:r>
              <a:rPr lang="en-US" dirty="0" smtClean="0"/>
              <a:t> </a:t>
            </a:r>
            <a:r>
              <a:rPr lang="en-US" dirty="0" err="1" smtClean="0"/>
              <a:t>nisl</a:t>
            </a:r>
            <a:r>
              <a:rPr lang="en-US" dirty="0" smtClean="0"/>
              <a:t> </a:t>
            </a:r>
            <a:r>
              <a:rPr lang="en-US" dirty="0" err="1" smtClean="0"/>
              <a:t>varius</a:t>
            </a:r>
            <a:r>
              <a:rPr lang="en-US" dirty="0" smtClean="0"/>
              <a:t>. </a:t>
            </a:r>
            <a:r>
              <a:rPr lang="en-US" dirty="0" err="1" smtClean="0"/>
              <a:t>Sed</a:t>
            </a:r>
            <a:r>
              <a:rPr lang="en-US" dirty="0" smtClean="0"/>
              <a:t> a </a:t>
            </a:r>
            <a:r>
              <a:rPr lang="en-US" dirty="0" err="1" smtClean="0"/>
              <a:t>erat</a:t>
            </a:r>
            <a:r>
              <a:rPr lang="en-US" dirty="0" smtClean="0"/>
              <a:t> </a:t>
            </a:r>
            <a:r>
              <a:rPr lang="en-US" dirty="0" err="1" smtClean="0"/>
              <a:t>ut</a:t>
            </a:r>
            <a:r>
              <a:rPr lang="en-US" dirty="0" smtClean="0"/>
              <a:t> magna </a:t>
            </a:r>
            <a:r>
              <a:rPr lang="en-US" dirty="0" err="1" smtClean="0"/>
              <a:t>vulputate</a:t>
            </a:r>
            <a:r>
              <a:rPr lang="en-US" dirty="0" smtClean="0"/>
              <a:t> </a:t>
            </a:r>
            <a:r>
              <a:rPr lang="en-US" dirty="0" err="1" smtClean="0"/>
              <a:t>feugiat</a:t>
            </a:r>
            <a:r>
              <a:rPr lang="en-US" dirty="0" smtClean="0"/>
              <a:t>. </a:t>
            </a:r>
            <a:r>
              <a:rPr lang="en-US" dirty="0" err="1" smtClean="0"/>
              <a:t>Quisque</a:t>
            </a:r>
            <a:r>
              <a:rPr lang="en-US" dirty="0" smtClean="0"/>
              <a:t> </a:t>
            </a:r>
            <a:r>
              <a:rPr lang="en-US" dirty="0" err="1" smtClean="0"/>
              <a:t>varius</a:t>
            </a:r>
            <a:r>
              <a:rPr lang="en-US" dirty="0" smtClean="0"/>
              <a:t> libero </a:t>
            </a:r>
            <a:r>
              <a:rPr lang="en-US" dirty="0" err="1" smtClean="0"/>
              <a:t>placerat</a:t>
            </a:r>
            <a:r>
              <a:rPr lang="en-US" dirty="0" smtClean="0"/>
              <a:t> </a:t>
            </a:r>
            <a:r>
              <a:rPr lang="en-US" dirty="0" err="1" smtClean="0"/>
              <a:t>erat</a:t>
            </a:r>
            <a:r>
              <a:rPr lang="en-US" dirty="0" smtClean="0"/>
              <a:t> </a:t>
            </a:r>
            <a:r>
              <a:rPr lang="en-US" dirty="0" err="1" smtClean="0"/>
              <a:t>lobortis</a:t>
            </a:r>
            <a:r>
              <a:rPr lang="en-US" dirty="0" smtClean="0"/>
              <a:t> </a:t>
            </a:r>
            <a:r>
              <a:rPr lang="en-US" dirty="0" err="1" smtClean="0"/>
              <a:t>congue</a:t>
            </a:r>
            <a:r>
              <a:rPr lang="en-US" dirty="0" smtClean="0"/>
              <a:t>. Integer a </a:t>
            </a:r>
            <a:r>
              <a:rPr lang="en-US" dirty="0" err="1" smtClean="0"/>
              <a:t>arcu</a:t>
            </a:r>
            <a:r>
              <a:rPr lang="en-US" dirty="0" smtClean="0"/>
              <a:t> </a:t>
            </a:r>
            <a:r>
              <a:rPr lang="en-US" dirty="0" err="1" smtClean="0"/>
              <a:t>vel</a:t>
            </a:r>
            <a:r>
              <a:rPr lang="en-US" dirty="0" smtClean="0"/>
              <a:t> ante </a:t>
            </a:r>
            <a:r>
              <a:rPr lang="en-US" dirty="0" err="1" smtClean="0"/>
              <a:t>bibendum</a:t>
            </a:r>
            <a:r>
              <a:rPr lang="en-US" dirty="0" smtClean="0"/>
              <a:t> </a:t>
            </a:r>
            <a:r>
              <a:rPr lang="en-US" dirty="0" err="1" smtClean="0"/>
              <a:t>scelerisque</a:t>
            </a:r>
            <a:r>
              <a:rPr lang="en-US" dirty="0" smtClean="0"/>
              <a:t>. </a:t>
            </a:r>
          </a:p>
        </p:txBody>
      </p:sp>
      <p:sp>
        <p:nvSpPr>
          <p:cNvPr id="13" name="Text Placeholder 2"/>
          <p:cNvSpPr>
            <a:spLocks noGrp="1"/>
          </p:cNvSpPr>
          <p:nvPr>
            <p:ph type="body" idx="11" hasCustomPrompt="1"/>
          </p:nvPr>
        </p:nvSpPr>
        <p:spPr>
          <a:xfrm>
            <a:off x="5029200" y="2185416"/>
            <a:ext cx="4179753" cy="3511409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ts val="2600"/>
              </a:lnSpc>
              <a:buNone/>
              <a:defRPr sz="1800" b="0" i="0" spc="-50" baseline="0">
                <a:solidFill>
                  <a:srgbClr val="828383"/>
                </a:solidFill>
                <a:latin typeface="Arial" charset="0"/>
                <a:ea typeface="Arial" charset="0"/>
                <a:cs typeface="Arial" charset="0"/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err="1" smtClean="0"/>
              <a:t>Etiam</a:t>
            </a:r>
            <a:r>
              <a:rPr lang="en-US" dirty="0" smtClean="0"/>
              <a:t> </a:t>
            </a:r>
            <a:r>
              <a:rPr lang="en-US" dirty="0" err="1" smtClean="0"/>
              <a:t>molestie</a:t>
            </a:r>
            <a:r>
              <a:rPr lang="en-US" dirty="0" smtClean="0"/>
              <a:t> </a:t>
            </a:r>
            <a:r>
              <a:rPr lang="en-US" dirty="0" err="1" smtClean="0"/>
              <a:t>velit</a:t>
            </a:r>
            <a:r>
              <a:rPr lang="en-US" dirty="0" smtClean="0"/>
              <a:t> vitae dolor </a:t>
            </a:r>
            <a:r>
              <a:rPr lang="en-US" dirty="0" err="1" smtClean="0"/>
              <a:t>euismod</a:t>
            </a:r>
            <a:r>
              <a:rPr lang="en-US" dirty="0" smtClean="0"/>
              <a:t>, sit </a:t>
            </a:r>
            <a:r>
              <a:rPr lang="en-US" dirty="0" err="1" smtClean="0"/>
              <a:t>amet</a:t>
            </a:r>
            <a:r>
              <a:rPr lang="en-US" dirty="0" smtClean="0"/>
              <a:t> </a:t>
            </a:r>
            <a:r>
              <a:rPr lang="en-US" dirty="0" err="1" smtClean="0"/>
              <a:t>finibus</a:t>
            </a:r>
            <a:r>
              <a:rPr lang="en-US" dirty="0" smtClean="0"/>
              <a:t> </a:t>
            </a:r>
            <a:r>
              <a:rPr lang="en-US" dirty="0" err="1" smtClean="0"/>
              <a:t>risus</a:t>
            </a:r>
            <a:r>
              <a:rPr lang="en-US" dirty="0" smtClean="0"/>
              <a:t> </a:t>
            </a:r>
            <a:r>
              <a:rPr lang="en-US" dirty="0" err="1" smtClean="0"/>
              <a:t>mattis</a:t>
            </a:r>
            <a:r>
              <a:rPr lang="en-US" dirty="0" smtClean="0"/>
              <a:t>. In </a:t>
            </a:r>
            <a:r>
              <a:rPr lang="en-US" dirty="0" err="1" smtClean="0"/>
              <a:t>ornare</a:t>
            </a:r>
            <a:r>
              <a:rPr lang="en-US" dirty="0" smtClean="0"/>
              <a:t> convallis </a:t>
            </a:r>
            <a:r>
              <a:rPr lang="en-US" dirty="0" err="1" smtClean="0"/>
              <a:t>velit</a:t>
            </a:r>
            <a:r>
              <a:rPr lang="en-US" dirty="0" smtClean="0"/>
              <a:t> vitae cursus. Integer </a:t>
            </a:r>
            <a:r>
              <a:rPr lang="en-US" dirty="0" err="1" smtClean="0"/>
              <a:t>egestas</a:t>
            </a:r>
            <a:r>
              <a:rPr lang="en-US" dirty="0" smtClean="0"/>
              <a:t> sit </a:t>
            </a:r>
            <a:r>
              <a:rPr lang="en-US" dirty="0" err="1" smtClean="0"/>
              <a:t>amet</a:t>
            </a:r>
            <a:r>
              <a:rPr lang="en-US" dirty="0" smtClean="0"/>
              <a:t> mi </a:t>
            </a:r>
            <a:r>
              <a:rPr lang="en-US" dirty="0" err="1" smtClean="0"/>
              <a:t>vehicula</a:t>
            </a:r>
            <a:r>
              <a:rPr lang="en-US" dirty="0" smtClean="0"/>
              <a:t> </a:t>
            </a:r>
            <a:r>
              <a:rPr lang="en-US" dirty="0" err="1" smtClean="0"/>
              <a:t>sollicitudin</a:t>
            </a:r>
            <a:r>
              <a:rPr lang="en-US" dirty="0" smtClean="0"/>
              <a:t>. </a:t>
            </a:r>
            <a:r>
              <a:rPr lang="en-US" dirty="0" err="1" smtClean="0"/>
              <a:t>Pellentesque</a:t>
            </a:r>
            <a:r>
              <a:rPr lang="en-US" dirty="0" smtClean="0"/>
              <a:t> habitant </a:t>
            </a:r>
            <a:r>
              <a:rPr lang="en-US" dirty="0" err="1" smtClean="0"/>
              <a:t>morbi</a:t>
            </a:r>
            <a:r>
              <a:rPr lang="en-US" dirty="0" smtClean="0"/>
              <a:t> </a:t>
            </a:r>
            <a:r>
              <a:rPr lang="en-US" dirty="0" err="1" smtClean="0"/>
              <a:t>tristique</a:t>
            </a:r>
            <a:r>
              <a:rPr lang="en-US" dirty="0" smtClean="0"/>
              <a:t> </a:t>
            </a:r>
            <a:r>
              <a:rPr lang="en-US" dirty="0" err="1" smtClean="0"/>
              <a:t>senectus</a:t>
            </a:r>
            <a:r>
              <a:rPr lang="en-US" dirty="0" smtClean="0"/>
              <a:t> et </a:t>
            </a:r>
            <a:r>
              <a:rPr lang="en-US" dirty="0" err="1" smtClean="0"/>
              <a:t>netus</a:t>
            </a:r>
            <a:r>
              <a:rPr lang="en-US" dirty="0" smtClean="0"/>
              <a:t> et </a:t>
            </a:r>
            <a:r>
              <a:rPr lang="en-US" dirty="0" err="1" smtClean="0"/>
              <a:t>malesuada</a:t>
            </a:r>
            <a:r>
              <a:rPr lang="en-US" dirty="0" smtClean="0"/>
              <a:t> fames ac </a:t>
            </a:r>
            <a:r>
              <a:rPr lang="en-US" dirty="0" err="1" smtClean="0"/>
              <a:t>turpis</a:t>
            </a:r>
            <a:r>
              <a:rPr lang="en-US" dirty="0" smtClean="0"/>
              <a:t> </a:t>
            </a:r>
            <a:r>
              <a:rPr lang="en-US" dirty="0" err="1" smtClean="0"/>
              <a:t>egestas</a:t>
            </a:r>
            <a:r>
              <a:rPr lang="en-US" dirty="0" smtClean="0"/>
              <a:t>.</a:t>
            </a:r>
          </a:p>
        </p:txBody>
      </p:sp>
      <p:sp>
        <p:nvSpPr>
          <p:cNvPr id="6" name="Title Placeholder 12"/>
          <p:cNvSpPr>
            <a:spLocks noGrp="1"/>
          </p:cNvSpPr>
          <p:nvPr>
            <p:ph type="title" hasCustomPrompt="1"/>
          </p:nvPr>
        </p:nvSpPr>
        <p:spPr>
          <a:xfrm>
            <a:off x="566928" y="1316736"/>
            <a:ext cx="10515600" cy="86843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>
              <a:defRPr b="0"/>
            </a:lvl1pPr>
          </a:lstStyle>
          <a:p>
            <a:r>
              <a:rPr lang="en-US" dirty="0" smtClean="0"/>
              <a:t>Click to edit 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051539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81501" y="1684656"/>
            <a:ext cx="7696199" cy="1470025"/>
          </a:xfrm>
        </p:spPr>
        <p:txBody>
          <a:bodyPr/>
          <a:lstStyle>
            <a:lvl1pPr algn="l">
              <a:defRPr baseline="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381500" y="3794760"/>
            <a:ext cx="7696200" cy="2034540"/>
          </a:xfrm>
        </p:spPr>
        <p:txBody>
          <a:bodyPr>
            <a:normAutofit/>
          </a:bodyPr>
          <a:lstStyle>
            <a:lvl1pPr marL="0" indent="0" algn="l">
              <a:buNone/>
              <a:defRPr sz="2800">
                <a:solidFill>
                  <a:schemeClr val="accent6"/>
                </a:solidFill>
                <a:latin typeface="+mn-lt"/>
              </a:defRPr>
            </a:lvl1pPr>
            <a:lvl2pPr marL="5861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172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7583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344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9306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5167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10291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6890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5194968"/>
      </p:ext>
    </p:extLst>
  </p:cSld>
  <p:clrMapOvr>
    <a:masterClrMapping/>
  </p:clrMapOvr>
  <p:transition spd="med">
    <p:fade/>
  </p:transition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End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DeA Logo.jp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05981" y="1684655"/>
            <a:ext cx="1810419" cy="15688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2590800" y="3566160"/>
            <a:ext cx="1625600" cy="1624966"/>
          </a:xfrm>
        </p:spPr>
        <p:txBody>
          <a:bodyPr>
            <a:noAutofit/>
          </a:bodyPr>
          <a:lstStyle>
            <a:lvl1pPr algn="r">
              <a:buNone/>
              <a:defRPr sz="1800">
                <a:solidFill>
                  <a:schemeClr val="accent6"/>
                </a:solidFill>
                <a:latin typeface="+mn-lt"/>
              </a:defRPr>
            </a:lvl1pPr>
            <a:lvl2pPr algn="r">
              <a:defRPr sz="1800">
                <a:solidFill>
                  <a:schemeClr val="accent5"/>
                </a:solidFill>
              </a:defRPr>
            </a:lvl2pPr>
            <a:lvl3pPr algn="r">
              <a:defRPr sz="1800">
                <a:solidFill>
                  <a:schemeClr val="accent5"/>
                </a:solidFill>
              </a:defRPr>
            </a:lvl3pPr>
            <a:lvl4pPr algn="r">
              <a:defRPr sz="1800">
                <a:solidFill>
                  <a:schemeClr val="accent5"/>
                </a:solidFill>
              </a:defRPr>
            </a:lvl4pPr>
            <a:lvl5pPr algn="r">
              <a:defRPr sz="1800">
                <a:solidFill>
                  <a:schemeClr val="accent5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381503" y="1684655"/>
            <a:ext cx="7696199" cy="4567554"/>
          </a:xfr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 sz="2000" baseline="0">
                <a:solidFill>
                  <a:schemeClr val="accent6"/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22992866"/>
      </p:ext>
    </p:extLst>
  </p:cSld>
  <p:clrMapOvr>
    <a:masterClrMapping/>
  </p:clrMapOvr>
  <p:transition spd="med">
    <p:fade/>
  </p:transition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0"/>
          </p:nvPr>
        </p:nvSpPr>
        <p:spPr>
          <a:xfrm>
            <a:off x="2616200" y="330994"/>
            <a:ext cx="6883400" cy="652409"/>
          </a:xfrm>
        </p:spPr>
        <p:txBody>
          <a:bodyPr/>
          <a:lstStyle>
            <a:lvl1pPr marL="0" indent="0">
              <a:buNone/>
              <a:defRPr sz="3200" b="1"/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1"/>
          </p:nvPr>
        </p:nvSpPr>
        <p:spPr>
          <a:xfrm>
            <a:off x="2768600" y="954880"/>
            <a:ext cx="6705600" cy="5174457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6715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ed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2"/>
          <p:cNvSpPr>
            <a:spLocks noGrp="1"/>
          </p:cNvSpPr>
          <p:nvPr>
            <p:ph type="body" idx="10" hasCustomPrompt="1"/>
          </p:nvPr>
        </p:nvSpPr>
        <p:spPr>
          <a:xfrm>
            <a:off x="566928" y="2185416"/>
            <a:ext cx="8557757" cy="3732425"/>
          </a:xfrm>
          <a:prstGeom prst="rect">
            <a:avLst/>
          </a:prstGeom>
        </p:spPr>
        <p:txBody>
          <a:bodyPr lIns="182880" rIns="182880">
            <a:noAutofit/>
          </a:bodyPr>
          <a:lstStyle>
            <a:lvl1pPr marL="457200" marR="0" indent="-406400" algn="l" defTabSz="914400" rtl="0" eaLnBrk="1" fontAlgn="auto" latinLnBrk="0" hangingPunct="1">
              <a:lnSpc>
                <a:spcPts val="2600"/>
              </a:lnSpc>
              <a:spcBef>
                <a:spcPts val="1000"/>
              </a:spcBef>
              <a:spcAft>
                <a:spcPts val="0"/>
              </a:spcAft>
              <a:buClr>
                <a:srgbClr val="005BBB"/>
              </a:buClr>
              <a:buSzPct val="109000"/>
              <a:buFont typeface="Arial" charset="0"/>
              <a:buChar char="•"/>
              <a:tabLst/>
              <a:defRPr sz="2000" b="0" i="0" spc="-50" baseline="0">
                <a:solidFill>
                  <a:srgbClr val="828383"/>
                </a:solidFill>
                <a:latin typeface="Arial" charset="0"/>
                <a:ea typeface="Arial" charset="0"/>
                <a:cs typeface="Arial" charset="0"/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Lorem ipsum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</a:t>
            </a:r>
          </a:p>
          <a:p>
            <a:r>
              <a:rPr lang="en-US" dirty="0" err="1" smtClean="0"/>
              <a:t>Quisque</a:t>
            </a:r>
            <a:r>
              <a:rPr lang="en-US" dirty="0" smtClean="0"/>
              <a:t> ac </a:t>
            </a:r>
            <a:r>
              <a:rPr lang="en-US" dirty="0" err="1" smtClean="0"/>
              <a:t>orci</a:t>
            </a:r>
            <a:r>
              <a:rPr lang="en-US" dirty="0" smtClean="0"/>
              <a:t> in </a:t>
            </a:r>
            <a:r>
              <a:rPr lang="en-US" dirty="0" err="1" smtClean="0"/>
              <a:t>turpis</a:t>
            </a:r>
            <a:r>
              <a:rPr lang="en-US" dirty="0" smtClean="0"/>
              <a:t> </a:t>
            </a:r>
            <a:r>
              <a:rPr lang="en-US" dirty="0" err="1" smtClean="0"/>
              <a:t>dapibus</a:t>
            </a:r>
            <a:r>
              <a:rPr lang="en-US" dirty="0" smtClean="0"/>
              <a:t> </a:t>
            </a:r>
            <a:r>
              <a:rPr lang="en-US" dirty="0" err="1" smtClean="0"/>
              <a:t>sagittis</a:t>
            </a:r>
            <a:r>
              <a:rPr lang="en-US" dirty="0" smtClean="0"/>
              <a:t>.</a:t>
            </a:r>
          </a:p>
          <a:p>
            <a:r>
              <a:rPr lang="en-US" dirty="0" err="1" smtClean="0"/>
              <a:t>Donec</a:t>
            </a:r>
            <a:r>
              <a:rPr lang="en-US" dirty="0" smtClean="0"/>
              <a:t> vitae </a:t>
            </a:r>
            <a:r>
              <a:rPr lang="en-US" dirty="0" err="1" smtClean="0"/>
              <a:t>justo</a:t>
            </a:r>
            <a:r>
              <a:rPr lang="en-US" dirty="0" smtClean="0"/>
              <a:t> et </a:t>
            </a:r>
            <a:r>
              <a:rPr lang="en-US" dirty="0" err="1" smtClean="0"/>
              <a:t>neque</a:t>
            </a:r>
            <a:r>
              <a:rPr lang="en-US" dirty="0" smtClean="0"/>
              <a:t> </a:t>
            </a:r>
            <a:r>
              <a:rPr lang="en-US" dirty="0" err="1" smtClean="0"/>
              <a:t>mollis</a:t>
            </a:r>
            <a:r>
              <a:rPr lang="en-US" dirty="0" smtClean="0"/>
              <a:t> </a:t>
            </a:r>
            <a:r>
              <a:rPr lang="en-US" dirty="0" err="1" smtClean="0"/>
              <a:t>consectetur</a:t>
            </a:r>
            <a:r>
              <a:rPr lang="en-US" dirty="0" smtClean="0"/>
              <a:t>.</a:t>
            </a:r>
          </a:p>
          <a:p>
            <a:r>
              <a:rPr lang="en-US" dirty="0" err="1" smtClean="0"/>
              <a:t>Etiam</a:t>
            </a:r>
            <a:r>
              <a:rPr lang="en-US" dirty="0" smtClean="0"/>
              <a:t> </a:t>
            </a:r>
            <a:r>
              <a:rPr lang="en-US" dirty="0" err="1" smtClean="0"/>
              <a:t>aliquet</a:t>
            </a:r>
            <a:r>
              <a:rPr lang="en-US" dirty="0" smtClean="0"/>
              <a:t> ex </a:t>
            </a:r>
            <a:r>
              <a:rPr lang="en-US" dirty="0" err="1" smtClean="0"/>
              <a:t>sed</a:t>
            </a:r>
            <a:r>
              <a:rPr lang="en-US" dirty="0" smtClean="0"/>
              <a:t> </a:t>
            </a:r>
            <a:r>
              <a:rPr lang="en-US" dirty="0" err="1" smtClean="0"/>
              <a:t>bibendum</a:t>
            </a:r>
            <a:r>
              <a:rPr lang="en-US" dirty="0" smtClean="0"/>
              <a:t> </a:t>
            </a:r>
            <a:r>
              <a:rPr lang="en-US" dirty="0" err="1" smtClean="0"/>
              <a:t>consequat</a:t>
            </a:r>
            <a:r>
              <a:rPr lang="en-US" dirty="0" smtClean="0"/>
              <a:t>.</a:t>
            </a:r>
          </a:p>
          <a:p>
            <a:r>
              <a:rPr lang="en-US" dirty="0" err="1" smtClean="0"/>
              <a:t>Cras</a:t>
            </a:r>
            <a:r>
              <a:rPr lang="en-US" dirty="0" smtClean="0"/>
              <a:t> </a:t>
            </a:r>
            <a:r>
              <a:rPr lang="en-US" dirty="0" err="1" smtClean="0"/>
              <a:t>lacinia</a:t>
            </a:r>
            <a:r>
              <a:rPr lang="en-US" dirty="0" smtClean="0"/>
              <a:t> </a:t>
            </a:r>
            <a:r>
              <a:rPr lang="en-US" dirty="0" err="1" smtClean="0"/>
              <a:t>est</a:t>
            </a:r>
            <a:r>
              <a:rPr lang="en-US" dirty="0" smtClean="0"/>
              <a:t> ac </a:t>
            </a:r>
            <a:r>
              <a:rPr lang="en-US" dirty="0" err="1" smtClean="0"/>
              <a:t>elit</a:t>
            </a:r>
            <a:r>
              <a:rPr lang="en-US" dirty="0" smtClean="0"/>
              <a:t> </a:t>
            </a:r>
            <a:r>
              <a:rPr lang="en-US" dirty="0" err="1" smtClean="0"/>
              <a:t>dignissim</a:t>
            </a:r>
            <a:r>
              <a:rPr lang="en-US" dirty="0" smtClean="0"/>
              <a:t> </a:t>
            </a:r>
            <a:r>
              <a:rPr lang="en-US" dirty="0" err="1" smtClean="0"/>
              <a:t>varius</a:t>
            </a:r>
            <a:r>
              <a:rPr lang="en-US" dirty="0" smtClean="0"/>
              <a:t>.</a:t>
            </a:r>
          </a:p>
          <a:p>
            <a:r>
              <a:rPr lang="en-US" dirty="0" err="1" smtClean="0"/>
              <a:t>Duis</a:t>
            </a:r>
            <a:r>
              <a:rPr lang="en-US" dirty="0" smtClean="0"/>
              <a:t> sit </a:t>
            </a:r>
            <a:r>
              <a:rPr lang="en-US" dirty="0" err="1" smtClean="0"/>
              <a:t>amet</a:t>
            </a:r>
            <a:r>
              <a:rPr lang="en-US" dirty="0" smtClean="0"/>
              <a:t> </a:t>
            </a:r>
            <a:r>
              <a:rPr lang="en-US" dirty="0" err="1" smtClean="0"/>
              <a:t>odio</a:t>
            </a:r>
            <a:r>
              <a:rPr lang="en-US" dirty="0" smtClean="0"/>
              <a:t> </a:t>
            </a:r>
            <a:r>
              <a:rPr lang="en-US" dirty="0" err="1" smtClean="0"/>
              <a:t>facilisis</a:t>
            </a:r>
            <a:r>
              <a:rPr lang="en-US" dirty="0" smtClean="0"/>
              <a:t> </a:t>
            </a:r>
            <a:r>
              <a:rPr lang="en-US" dirty="0" err="1" smtClean="0"/>
              <a:t>turpis</a:t>
            </a:r>
            <a:r>
              <a:rPr lang="en-US" dirty="0" smtClean="0"/>
              <a:t> </a:t>
            </a:r>
            <a:r>
              <a:rPr lang="en-US" dirty="0" err="1" smtClean="0"/>
              <a:t>sodales</a:t>
            </a:r>
            <a:r>
              <a:rPr lang="en-US" dirty="0" smtClean="0"/>
              <a:t> </a:t>
            </a:r>
            <a:r>
              <a:rPr lang="en-US" dirty="0" err="1" smtClean="0"/>
              <a:t>placerat</a:t>
            </a:r>
            <a:r>
              <a:rPr lang="en-US" dirty="0" smtClean="0"/>
              <a:t>.</a:t>
            </a:r>
          </a:p>
          <a:p>
            <a:r>
              <a:rPr lang="en-US" dirty="0" smtClean="0"/>
              <a:t>Justo et neque odio facilisis turpis </a:t>
            </a:r>
            <a:r>
              <a:rPr lang="en-US" dirty="0" err="1" smtClean="0"/>
              <a:t>sodales</a:t>
            </a:r>
            <a:r>
              <a:rPr lang="en-US" dirty="0" smtClean="0"/>
              <a:t> placerat.</a:t>
            </a:r>
          </a:p>
        </p:txBody>
      </p:sp>
      <p:sp>
        <p:nvSpPr>
          <p:cNvPr id="6" name="Title Placeholder 12"/>
          <p:cNvSpPr>
            <a:spLocks noGrp="1"/>
          </p:cNvSpPr>
          <p:nvPr>
            <p:ph type="title" hasCustomPrompt="1"/>
          </p:nvPr>
        </p:nvSpPr>
        <p:spPr>
          <a:xfrm>
            <a:off x="566928" y="1316736"/>
            <a:ext cx="10515600" cy="86843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>
              <a:defRPr b="0" baseline="0"/>
            </a:lvl1pPr>
          </a:lstStyle>
          <a:p>
            <a:r>
              <a:rPr lang="en-US" dirty="0" smtClean="0"/>
              <a:t>Click to edit 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53087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 3 level Bullet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sz="quarter" idx="10" hasCustomPrompt="1"/>
          </p:nvPr>
        </p:nvSpPr>
        <p:spPr>
          <a:xfrm>
            <a:off x="566928" y="2185416"/>
            <a:ext cx="9678987" cy="38481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300"/>
              </a:lnSpc>
              <a:buClr>
                <a:srgbClr val="005BBB"/>
              </a:buClr>
              <a:buFontTx/>
              <a:buNone/>
              <a:defRPr sz="1700" b="1">
                <a:solidFill>
                  <a:srgbClr val="005BBB"/>
                </a:solidFill>
                <a:latin typeface="Arial" charset="0"/>
                <a:ea typeface="Arial" charset="0"/>
                <a:cs typeface="Arial" charset="0"/>
              </a:defRPr>
            </a:lvl1pPr>
            <a:lvl2pPr marL="736600" indent="-279400">
              <a:lnSpc>
                <a:spcPts val="2300"/>
              </a:lnSpc>
              <a:buClr>
                <a:srgbClr val="005BBB"/>
              </a:buClr>
              <a:buFont typeface="Arial" charset="0"/>
              <a:buChar char="•"/>
              <a:tabLst/>
              <a:defRPr sz="2000">
                <a:solidFill>
                  <a:srgbClr val="828383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marR="0" indent="-228600" algn="l" defTabSz="914400" rtl="0" eaLnBrk="1" fontAlgn="auto" latinLnBrk="0" hangingPunct="1">
              <a:lnSpc>
                <a:spcPts val="2300"/>
              </a:lnSpc>
              <a:spcBef>
                <a:spcPts val="500"/>
              </a:spcBef>
              <a:spcAft>
                <a:spcPts val="0"/>
              </a:spcAft>
              <a:buClr>
                <a:srgbClr val="005BBB"/>
              </a:buClr>
              <a:buSzTx/>
              <a:buFont typeface="LucidaGrande" charset="0"/>
              <a:buChar char="-"/>
              <a:tabLst>
                <a:tab pos="1143000" algn="l"/>
              </a:tabLst>
              <a:defRPr sz="2000">
                <a:solidFill>
                  <a:srgbClr val="828383"/>
                </a:solidFill>
                <a:latin typeface="Arial" charset="0"/>
                <a:ea typeface="Arial" charset="0"/>
                <a:cs typeface="Arial" charset="0"/>
              </a:defRPr>
            </a:lvl3pPr>
            <a:lvl4pPr>
              <a:buClr>
                <a:srgbClr val="005BBB"/>
              </a:buClr>
              <a:defRPr>
                <a:solidFill>
                  <a:srgbClr val="666666"/>
                </a:solidFill>
                <a:latin typeface="Arial" charset="0"/>
                <a:ea typeface="Arial" charset="0"/>
                <a:cs typeface="Arial" charset="0"/>
              </a:defRPr>
            </a:lvl4pPr>
            <a:lvl5pPr>
              <a:buClr>
                <a:srgbClr val="005BBB"/>
              </a:buClr>
              <a:defRPr>
                <a:solidFill>
                  <a:srgbClr val="666666"/>
                </a:solidFill>
                <a:latin typeface="Arial" charset="0"/>
                <a:ea typeface="Arial" charset="0"/>
                <a:cs typeface="Arial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 text</a:t>
            </a:r>
          </a:p>
          <a:p>
            <a:pPr lvl="2"/>
            <a:r>
              <a:rPr lang="en-US" dirty="0" smtClean="0"/>
              <a:t>Third level</a:t>
            </a:r>
          </a:p>
          <a:p>
            <a:pPr lvl="1"/>
            <a:r>
              <a:rPr lang="en-US" dirty="0" smtClean="0"/>
              <a:t>Second level text</a:t>
            </a:r>
          </a:p>
          <a:p>
            <a:pPr marL="1143000" marR="0" lvl="2" indent="-228600" algn="l" defTabSz="914400" rtl="0" eaLnBrk="1" fontAlgn="auto" latinLnBrk="0" hangingPunct="1">
              <a:lnSpc>
                <a:spcPts val="2300"/>
              </a:lnSpc>
              <a:spcBef>
                <a:spcPts val="500"/>
              </a:spcBef>
              <a:spcAft>
                <a:spcPts val="0"/>
              </a:spcAft>
              <a:buClr>
                <a:srgbClr val="005BBB"/>
              </a:buClr>
              <a:buSzTx/>
              <a:buFont typeface="LucidaGrande" charset="0"/>
              <a:buChar char="-"/>
              <a:tabLst/>
              <a:defRPr/>
            </a:pPr>
            <a:r>
              <a:rPr lang="en-US" dirty="0" smtClean="0"/>
              <a:t>Third level</a:t>
            </a:r>
          </a:p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 text </a:t>
            </a:r>
          </a:p>
          <a:p>
            <a:pPr lvl="2"/>
            <a:r>
              <a:rPr lang="en-US" dirty="0" smtClean="0"/>
              <a:t>Third level</a:t>
            </a:r>
          </a:p>
          <a:p>
            <a:pPr marL="1143000" marR="0" lvl="2" indent="-228600" algn="l" defTabSz="914400" rtl="0" eaLnBrk="1" fontAlgn="auto" latinLnBrk="0" hangingPunct="1">
              <a:lnSpc>
                <a:spcPts val="2300"/>
              </a:lnSpc>
              <a:spcBef>
                <a:spcPts val="500"/>
              </a:spcBef>
              <a:spcAft>
                <a:spcPts val="0"/>
              </a:spcAft>
              <a:buClr>
                <a:srgbClr val="005BBB"/>
              </a:buClr>
              <a:buSzTx/>
              <a:buFont typeface="LucidaGrande" charset="0"/>
              <a:buChar char="-"/>
              <a:tabLst/>
              <a:defRPr/>
            </a:pPr>
            <a:r>
              <a:rPr lang="en-US" dirty="0" smtClean="0"/>
              <a:t>Third level</a:t>
            </a:r>
          </a:p>
        </p:txBody>
      </p:sp>
      <p:sp>
        <p:nvSpPr>
          <p:cNvPr id="5" name="Title Placeholder 12"/>
          <p:cNvSpPr>
            <a:spLocks noGrp="1"/>
          </p:cNvSpPr>
          <p:nvPr>
            <p:ph type="title" hasCustomPrompt="1"/>
          </p:nvPr>
        </p:nvSpPr>
        <p:spPr>
          <a:xfrm>
            <a:off x="566928" y="1316736"/>
            <a:ext cx="10515600" cy="86843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>
              <a:defRPr b="0"/>
            </a:lvl1pPr>
          </a:lstStyle>
          <a:p>
            <a:r>
              <a:rPr lang="en-US" dirty="0" smtClean="0"/>
              <a:t>Click to edit 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83733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5473700" y="1143001"/>
            <a:ext cx="6718300" cy="5718174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solidFill>
              <a:schemeClr val="bg1"/>
            </a:solidFill>
          </a:ln>
        </p:spPr>
        <p:txBody>
          <a:bodyPr anchor="t">
            <a:normAutofit/>
          </a:bodyPr>
          <a:lstStyle>
            <a:lvl1pPr marL="0" indent="0" algn="ctr">
              <a:buNone/>
              <a:defRPr sz="1600" b="0" i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endParaRPr lang="en-US" dirty="0" smtClean="0"/>
          </a:p>
          <a:p>
            <a:r>
              <a:rPr lang="en-US" dirty="0" smtClean="0"/>
              <a:t>Drag picture to placeholder or click icon to add</a:t>
            </a:r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569469" y="2189263"/>
            <a:ext cx="4002532" cy="2768327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ts val="2600"/>
              </a:lnSpc>
              <a:buNone/>
              <a:defRPr sz="1800" b="0" i="0" spc="-50" baseline="0">
                <a:solidFill>
                  <a:srgbClr val="828383"/>
                </a:solidFill>
                <a:latin typeface="Arial" charset="0"/>
                <a:ea typeface="Arial" charset="0"/>
                <a:cs typeface="Arial" charset="0"/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err="1" smtClean="0"/>
              <a:t>Em</a:t>
            </a:r>
            <a:r>
              <a:rPr lang="en-US" dirty="0" smtClean="0"/>
              <a:t> </a:t>
            </a:r>
            <a:r>
              <a:rPr lang="en-US" dirty="0" err="1" smtClean="0"/>
              <a:t>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. </a:t>
            </a:r>
            <a:r>
              <a:rPr lang="en-US" dirty="0" err="1" smtClean="0"/>
              <a:t>Mauris</a:t>
            </a:r>
            <a:r>
              <a:rPr lang="en-US" dirty="0" smtClean="0"/>
              <a:t> </a:t>
            </a:r>
            <a:r>
              <a:rPr lang="en-US" dirty="0" err="1" smtClean="0"/>
              <a:t>vehicula</a:t>
            </a:r>
            <a:r>
              <a:rPr lang="en-US" dirty="0" smtClean="0"/>
              <a:t> dui in </a:t>
            </a:r>
            <a:r>
              <a:rPr lang="en-US" dirty="0" err="1" smtClean="0"/>
              <a:t>neque</a:t>
            </a:r>
            <a:r>
              <a:rPr lang="en-US" dirty="0" smtClean="0"/>
              <a:t> </a:t>
            </a:r>
            <a:r>
              <a:rPr lang="en-US" dirty="0" err="1" smtClean="0"/>
              <a:t>dignissim</a:t>
            </a:r>
            <a:r>
              <a:rPr lang="en-US" dirty="0" smtClean="0"/>
              <a:t>, in </a:t>
            </a:r>
            <a:r>
              <a:rPr lang="en-US" dirty="0" err="1" smtClean="0"/>
              <a:t>aliquet</a:t>
            </a:r>
            <a:r>
              <a:rPr lang="en-US" dirty="0" smtClean="0"/>
              <a:t> </a:t>
            </a:r>
            <a:r>
              <a:rPr lang="en-US" dirty="0" err="1" smtClean="0"/>
              <a:t>nisl</a:t>
            </a:r>
            <a:r>
              <a:rPr lang="en-US" dirty="0" smtClean="0"/>
              <a:t> </a:t>
            </a:r>
            <a:r>
              <a:rPr lang="en-US" dirty="0" err="1" smtClean="0"/>
              <a:t>varius</a:t>
            </a:r>
            <a:r>
              <a:rPr lang="en-US" dirty="0" smtClean="0"/>
              <a:t>. </a:t>
            </a:r>
            <a:r>
              <a:rPr lang="en-US" dirty="0" err="1" smtClean="0"/>
              <a:t>Sed</a:t>
            </a:r>
            <a:r>
              <a:rPr lang="en-US" dirty="0" smtClean="0"/>
              <a:t> a </a:t>
            </a:r>
            <a:r>
              <a:rPr lang="en-US" dirty="0" err="1" smtClean="0"/>
              <a:t>erat</a:t>
            </a:r>
            <a:r>
              <a:rPr lang="en-US" dirty="0" smtClean="0"/>
              <a:t> </a:t>
            </a:r>
            <a:r>
              <a:rPr lang="en-US" dirty="0" err="1" smtClean="0"/>
              <a:t>ut</a:t>
            </a:r>
            <a:r>
              <a:rPr lang="en-US" dirty="0" smtClean="0"/>
              <a:t> magna </a:t>
            </a:r>
            <a:r>
              <a:rPr lang="en-US" dirty="0" err="1" smtClean="0"/>
              <a:t>vulputate</a:t>
            </a:r>
            <a:r>
              <a:rPr lang="en-US" dirty="0" smtClean="0"/>
              <a:t> </a:t>
            </a:r>
            <a:r>
              <a:rPr lang="en-US" dirty="0" err="1" smtClean="0"/>
              <a:t>feugiat</a:t>
            </a:r>
            <a:r>
              <a:rPr lang="en-US" dirty="0" smtClean="0"/>
              <a:t>. </a:t>
            </a:r>
            <a:r>
              <a:rPr lang="en-US" dirty="0" err="1" smtClean="0"/>
              <a:t>Quisque</a:t>
            </a:r>
            <a:r>
              <a:rPr lang="en-US" dirty="0" smtClean="0"/>
              <a:t> </a:t>
            </a:r>
            <a:r>
              <a:rPr lang="en-US" dirty="0" err="1" smtClean="0"/>
              <a:t>varius</a:t>
            </a:r>
            <a:r>
              <a:rPr lang="en-US" dirty="0" smtClean="0"/>
              <a:t> and libero </a:t>
            </a:r>
            <a:r>
              <a:rPr lang="en-US" dirty="0" err="1" smtClean="0"/>
              <a:t>placerat</a:t>
            </a:r>
            <a:r>
              <a:rPr lang="en-US" dirty="0" smtClean="0"/>
              <a:t> </a:t>
            </a:r>
            <a:r>
              <a:rPr lang="en-US" dirty="0" err="1" smtClean="0"/>
              <a:t>erat</a:t>
            </a:r>
            <a:r>
              <a:rPr lang="en-US" dirty="0" smtClean="0"/>
              <a:t> </a:t>
            </a:r>
            <a:r>
              <a:rPr lang="en-US" dirty="0" err="1" smtClean="0"/>
              <a:t>lobortis</a:t>
            </a:r>
            <a:r>
              <a:rPr lang="en-US" dirty="0" smtClean="0"/>
              <a:t> </a:t>
            </a:r>
            <a:r>
              <a:rPr lang="en-US" dirty="0" err="1" smtClean="0"/>
              <a:t>congue</a:t>
            </a:r>
            <a:r>
              <a:rPr lang="en-US" dirty="0" smtClean="0"/>
              <a:t>. Integer a </a:t>
            </a:r>
            <a:r>
              <a:rPr lang="en-US" dirty="0" err="1" smtClean="0"/>
              <a:t>arcu</a:t>
            </a:r>
            <a:r>
              <a:rPr lang="en-US" dirty="0" smtClean="0"/>
              <a:t> </a:t>
            </a:r>
            <a:r>
              <a:rPr lang="en-US" dirty="0" err="1" smtClean="0"/>
              <a:t>vel</a:t>
            </a:r>
            <a:r>
              <a:rPr lang="en-US" dirty="0" smtClean="0"/>
              <a:t> ante </a:t>
            </a:r>
            <a:r>
              <a:rPr lang="en-US" dirty="0" err="1" smtClean="0"/>
              <a:t>bibendum</a:t>
            </a:r>
            <a:r>
              <a:rPr lang="en-US" dirty="0" smtClean="0"/>
              <a:t> </a:t>
            </a:r>
            <a:r>
              <a:rPr lang="en-US" dirty="0" err="1" smtClean="0"/>
              <a:t>scelerisque</a:t>
            </a:r>
            <a:r>
              <a:rPr lang="en-US" dirty="0" smtClean="0"/>
              <a:t>. Class </a:t>
            </a:r>
            <a:r>
              <a:rPr lang="en-US" dirty="0" err="1" smtClean="0"/>
              <a:t>aptent</a:t>
            </a:r>
            <a:r>
              <a:rPr lang="en-US" dirty="0" smtClean="0"/>
              <a:t> </a:t>
            </a:r>
            <a:r>
              <a:rPr lang="en-US" dirty="0" err="1" smtClean="0"/>
              <a:t>taciti</a:t>
            </a:r>
            <a:r>
              <a:rPr lang="en-US" dirty="0" smtClean="0"/>
              <a:t> </a:t>
            </a:r>
            <a:r>
              <a:rPr lang="en-US" dirty="0" err="1" smtClean="0"/>
              <a:t>sociosqu</a:t>
            </a:r>
            <a:r>
              <a:rPr lang="en-US" dirty="0" smtClean="0"/>
              <a:t> ad </a:t>
            </a:r>
            <a:r>
              <a:rPr lang="en-US" dirty="0" err="1" smtClean="0"/>
              <a:t>litora</a:t>
            </a:r>
            <a:r>
              <a:rPr lang="en-US" dirty="0" smtClean="0"/>
              <a:t> </a:t>
            </a:r>
            <a:r>
              <a:rPr lang="en-US" dirty="0" err="1" smtClean="0"/>
              <a:t>torquent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5" name="Title Placeholder 12"/>
          <p:cNvSpPr>
            <a:spLocks noGrp="1"/>
          </p:cNvSpPr>
          <p:nvPr>
            <p:ph type="title" hasCustomPrompt="1"/>
          </p:nvPr>
        </p:nvSpPr>
        <p:spPr>
          <a:xfrm>
            <a:off x="566928" y="1316736"/>
            <a:ext cx="4531638" cy="86843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>
              <a:defRPr b="0"/>
            </a:lvl1pPr>
          </a:lstStyle>
          <a:p>
            <a:r>
              <a:rPr lang="en-US" dirty="0" smtClean="0"/>
              <a:t>Click to edit title</a:t>
            </a:r>
            <a:endParaRPr lang="en-US" dirty="0"/>
          </a:p>
        </p:txBody>
      </p:sp>
      <p:sp>
        <p:nvSpPr>
          <p:cNvPr id="7" name="Picture Placeholder 2"/>
          <p:cNvSpPr>
            <a:spLocks noGrp="1" noChangeAspect="1"/>
          </p:cNvSpPr>
          <p:nvPr>
            <p:ph type="pic" idx="14"/>
          </p:nvPr>
        </p:nvSpPr>
        <p:spPr>
          <a:xfrm>
            <a:off x="5626100" y="1295401"/>
            <a:ext cx="6718300" cy="5718174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txBody>
          <a:bodyPr anchor="t">
            <a:normAutofit/>
          </a:bodyPr>
          <a:lstStyle>
            <a:lvl1pPr marL="0" indent="0" algn="ctr">
              <a:buNone/>
              <a:defRPr sz="1600" b="0" i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endParaRPr lang="en-US" dirty="0" smtClean="0"/>
          </a:p>
          <a:p>
            <a:r>
              <a:rPr lang="en-US" dirty="0" smtClean="0"/>
              <a:t>Drag picture to placeholder or click icon to add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08443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13" Type="http://schemas.openxmlformats.org/officeDocument/2006/relationships/slideLayout" Target="../slideLayouts/slideLayout28.xml"/><Relationship Id="rId18" Type="http://schemas.openxmlformats.org/officeDocument/2006/relationships/image" Target="../media/image9.jpeg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7.xml"/><Relationship Id="rId17" Type="http://schemas.openxmlformats.org/officeDocument/2006/relationships/theme" Target="../theme/theme2.xml"/><Relationship Id="rId2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31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0.xml"/><Relationship Id="rId15" Type="http://schemas.openxmlformats.org/officeDocument/2006/relationships/slideLayout" Target="../slideLayouts/slideLayout30.xml"/><Relationship Id="rId10" Type="http://schemas.openxmlformats.org/officeDocument/2006/relationships/slideLayout" Target="../slideLayouts/slideLayout25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Relationship Id="rId14" Type="http://schemas.openxmlformats.org/officeDocument/2006/relationships/slideLayout" Target="../slideLayouts/slideLayout29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9.xml"/><Relationship Id="rId13" Type="http://schemas.openxmlformats.org/officeDocument/2006/relationships/slideLayout" Target="../slideLayouts/slideLayout44.xml"/><Relationship Id="rId3" Type="http://schemas.openxmlformats.org/officeDocument/2006/relationships/slideLayout" Target="../slideLayouts/slideLayout34.xml"/><Relationship Id="rId7" Type="http://schemas.openxmlformats.org/officeDocument/2006/relationships/slideLayout" Target="../slideLayouts/slideLayout38.xml"/><Relationship Id="rId12" Type="http://schemas.openxmlformats.org/officeDocument/2006/relationships/slideLayout" Target="../slideLayouts/slideLayout43.xml"/><Relationship Id="rId17" Type="http://schemas.openxmlformats.org/officeDocument/2006/relationships/image" Target="../media/image2.png"/><Relationship Id="rId2" Type="http://schemas.openxmlformats.org/officeDocument/2006/relationships/slideLayout" Target="../slideLayouts/slideLayout33.xml"/><Relationship Id="rId16" Type="http://schemas.openxmlformats.org/officeDocument/2006/relationships/image" Target="../media/image14.jpeg"/><Relationship Id="rId1" Type="http://schemas.openxmlformats.org/officeDocument/2006/relationships/slideLayout" Target="../slideLayouts/slideLayout32.xml"/><Relationship Id="rId6" Type="http://schemas.openxmlformats.org/officeDocument/2006/relationships/slideLayout" Target="../slideLayouts/slideLayout37.xml"/><Relationship Id="rId11" Type="http://schemas.openxmlformats.org/officeDocument/2006/relationships/slideLayout" Target="../slideLayouts/slideLayout42.xml"/><Relationship Id="rId5" Type="http://schemas.openxmlformats.org/officeDocument/2006/relationships/slideLayout" Target="../slideLayouts/slideLayout36.xml"/><Relationship Id="rId15" Type="http://schemas.openxmlformats.org/officeDocument/2006/relationships/theme" Target="../theme/theme3.xml"/><Relationship Id="rId10" Type="http://schemas.openxmlformats.org/officeDocument/2006/relationships/slideLayout" Target="../slideLayouts/slideLayout41.xml"/><Relationship Id="rId4" Type="http://schemas.openxmlformats.org/officeDocument/2006/relationships/slideLayout" Target="../slideLayouts/slideLayout35.xml"/><Relationship Id="rId9" Type="http://schemas.openxmlformats.org/officeDocument/2006/relationships/slideLayout" Target="../slideLayouts/slideLayout40.xml"/><Relationship Id="rId14" Type="http://schemas.openxmlformats.org/officeDocument/2006/relationships/slideLayout" Target="../slideLayouts/slideLayout45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3.xml"/><Relationship Id="rId13" Type="http://schemas.openxmlformats.org/officeDocument/2006/relationships/slideLayout" Target="../slideLayouts/slideLayout58.xml"/><Relationship Id="rId18" Type="http://schemas.openxmlformats.org/officeDocument/2006/relationships/theme" Target="../theme/theme4.xml"/><Relationship Id="rId3" Type="http://schemas.openxmlformats.org/officeDocument/2006/relationships/slideLayout" Target="../slideLayouts/slideLayout48.xml"/><Relationship Id="rId7" Type="http://schemas.openxmlformats.org/officeDocument/2006/relationships/slideLayout" Target="../slideLayouts/slideLayout52.xml"/><Relationship Id="rId12" Type="http://schemas.openxmlformats.org/officeDocument/2006/relationships/slideLayout" Target="../slideLayouts/slideLayout57.xml"/><Relationship Id="rId17" Type="http://schemas.openxmlformats.org/officeDocument/2006/relationships/slideLayout" Target="../slideLayouts/slideLayout62.xml"/><Relationship Id="rId2" Type="http://schemas.openxmlformats.org/officeDocument/2006/relationships/slideLayout" Target="../slideLayouts/slideLayout47.xml"/><Relationship Id="rId16" Type="http://schemas.openxmlformats.org/officeDocument/2006/relationships/slideLayout" Target="../slideLayouts/slideLayout61.xml"/><Relationship Id="rId20" Type="http://schemas.openxmlformats.org/officeDocument/2006/relationships/image" Target="../media/image2.png"/><Relationship Id="rId1" Type="http://schemas.openxmlformats.org/officeDocument/2006/relationships/slideLayout" Target="../slideLayouts/slideLayout46.xml"/><Relationship Id="rId6" Type="http://schemas.openxmlformats.org/officeDocument/2006/relationships/slideLayout" Target="../slideLayouts/slideLayout51.xml"/><Relationship Id="rId11" Type="http://schemas.openxmlformats.org/officeDocument/2006/relationships/slideLayout" Target="../slideLayouts/slideLayout56.xml"/><Relationship Id="rId5" Type="http://schemas.openxmlformats.org/officeDocument/2006/relationships/slideLayout" Target="../slideLayouts/slideLayout50.xml"/><Relationship Id="rId1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55.xml"/><Relationship Id="rId19" Type="http://schemas.openxmlformats.org/officeDocument/2006/relationships/image" Target="../media/image9.jpeg"/><Relationship Id="rId4" Type="http://schemas.openxmlformats.org/officeDocument/2006/relationships/slideLayout" Target="../slideLayouts/slideLayout49.xml"/><Relationship Id="rId9" Type="http://schemas.openxmlformats.org/officeDocument/2006/relationships/slideLayout" Target="../slideLayouts/slideLayout54.xml"/><Relationship Id="rId14" Type="http://schemas.openxmlformats.org/officeDocument/2006/relationships/slideLayout" Target="../slideLayouts/slideLayout5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268638" y="0"/>
            <a:ext cx="11696055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743131" lvl="6" algn="ctr" defTabSz="914377"/>
            <a:r>
              <a:rPr lang="en-US" sz="2400" dirty="0">
                <a:solidFill>
                  <a:srgbClr val="FFFFFF"/>
                </a:solidFill>
              </a:rPr>
              <a:t>‘-</a:t>
            </a:r>
          </a:p>
        </p:txBody>
      </p:sp>
      <p:sp>
        <p:nvSpPr>
          <p:cNvPr id="8" name="Title 1"/>
          <p:cNvSpPr txBox="1">
            <a:spLocks/>
          </p:cNvSpPr>
          <p:nvPr userDrawn="1"/>
        </p:nvSpPr>
        <p:spPr>
          <a:xfrm>
            <a:off x="2045778" y="1023929"/>
            <a:ext cx="8557756" cy="1402691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algn="l" defTabSz="6858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3600" b="1" i="0" kern="1200" baseline="0">
                <a:solidFill>
                  <a:schemeClr val="tx1"/>
                </a:solidFill>
                <a:latin typeface="Effra Trial Heavy" charset="0"/>
                <a:ea typeface="Effra Trial Heavy" charset="0"/>
                <a:cs typeface="Effra Trial Heavy" charset="0"/>
              </a:defRPr>
            </a:lvl1pPr>
          </a:lstStyle>
          <a:p>
            <a:endParaRPr lang="en-US" sz="4800" dirty="0">
              <a:solidFill>
                <a:srgbClr val="666666"/>
              </a:solidFill>
              <a:latin typeface="Georgia" charset="0"/>
              <a:ea typeface="Georgia" charset="0"/>
              <a:cs typeface="Georgia" charset="0"/>
            </a:endParaRPr>
          </a:p>
        </p:txBody>
      </p:sp>
      <p:sp>
        <p:nvSpPr>
          <p:cNvPr id="9" name="Text Placeholder 2"/>
          <p:cNvSpPr txBox="1">
            <a:spLocks/>
          </p:cNvSpPr>
          <p:nvPr userDrawn="1"/>
        </p:nvSpPr>
        <p:spPr>
          <a:xfrm>
            <a:off x="2045778" y="2555888"/>
            <a:ext cx="8557756" cy="3078205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750"/>
              </a:spcBef>
              <a:buFont typeface="Arial" panose="020B0604020202020204" pitchFamily="34" charset="0"/>
              <a:buNone/>
              <a:defRPr sz="1200" b="0" i="0" kern="1200">
                <a:solidFill>
                  <a:srgbClr val="828383"/>
                </a:solidFill>
                <a:latin typeface="Museo Slab 100" charset="0"/>
                <a:ea typeface="Museo Slab 100" charset="0"/>
                <a:cs typeface="Museo Slab 100" charset="0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7145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0574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7432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600" dirty="0"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14" name="Picture 13"/>
          <p:cNvPicPr>
            <a:picLocks noChangeAspect="1"/>
          </p:cNvPicPr>
          <p:nvPr userDrawn="1"/>
        </p:nvPicPr>
        <p:blipFill rotWithShape="1"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64"/>
          <a:stretch/>
        </p:blipFill>
        <p:spPr>
          <a:xfrm>
            <a:off x="10260281" y="5332020"/>
            <a:ext cx="1931720" cy="1525977"/>
          </a:xfrm>
          <a:prstGeom prst="rect">
            <a:avLst/>
          </a:prstGeom>
        </p:spPr>
      </p:pic>
      <p:sp>
        <p:nvSpPr>
          <p:cNvPr id="12" name="Text Placeholder 11"/>
          <p:cNvSpPr>
            <a:spLocks noGrp="1"/>
          </p:cNvSpPr>
          <p:nvPr>
            <p:ph type="body" idx="1"/>
          </p:nvPr>
        </p:nvSpPr>
        <p:spPr>
          <a:xfrm>
            <a:off x="465328" y="1422489"/>
            <a:ext cx="10515600" cy="381338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13" name="Title Placeholder 12"/>
          <p:cNvSpPr>
            <a:spLocks noGrp="1"/>
          </p:cNvSpPr>
          <p:nvPr>
            <p:ph type="title"/>
          </p:nvPr>
        </p:nvSpPr>
        <p:spPr>
          <a:xfrm>
            <a:off x="184556" y="75434"/>
            <a:ext cx="10515600" cy="86843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 smtClean="0"/>
              <a:t>Click to edit title</a:t>
            </a:r>
            <a:endParaRPr lang="en-US" dirty="0"/>
          </a:p>
        </p:txBody>
      </p:sp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280" y="6274301"/>
            <a:ext cx="5050171" cy="5012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41127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83" r:id="rId12"/>
    <p:sldLayoutId id="2147483726" r:id="rId13"/>
    <p:sldLayoutId id="2147483746" r:id="rId14"/>
    <p:sldLayoutId id="2147483748" r:id="rId15"/>
  </p:sldLayoutIdLst>
  <p:timing>
    <p:tnLst>
      <p:par>
        <p:cTn id="1" dur="indefinite" restart="never" nodeType="tmRoot"/>
      </p:par>
    </p:tnLst>
  </p:timing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000" b="0" kern="1200">
          <a:solidFill>
            <a:schemeClr val="tx2"/>
          </a:solidFill>
          <a:latin typeface="+mj-lt"/>
          <a:ea typeface="Georgia" charset="0"/>
          <a:cs typeface="Georgia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005BBB"/>
        </a:buClr>
        <a:buFont typeface="Arial" panose="020B0604020202020204" pitchFamily="34" charset="0"/>
        <a:buChar char="•"/>
        <a:defRPr sz="2000" kern="1200" baseline="0">
          <a:solidFill>
            <a:srgbClr val="828383"/>
          </a:solidFill>
          <a:latin typeface="Arial" charset="0"/>
          <a:ea typeface="Arial" charset="0"/>
          <a:cs typeface="Arial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005BBB"/>
        </a:buClr>
        <a:buFont typeface="Arial" panose="020B0604020202020204" pitchFamily="34" charset="0"/>
        <a:buChar char="•"/>
        <a:defRPr sz="2000" kern="1200" baseline="0">
          <a:solidFill>
            <a:srgbClr val="828383"/>
          </a:solidFill>
          <a:latin typeface="Arial" charset="0"/>
          <a:ea typeface="Arial" charset="0"/>
          <a:cs typeface="Arial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005BBB"/>
        </a:buClr>
        <a:buFont typeface="LucidaGrande" charset="0"/>
        <a:buChar char="-"/>
        <a:defRPr sz="1800" kern="1200" baseline="0">
          <a:solidFill>
            <a:srgbClr val="828383"/>
          </a:solidFill>
          <a:latin typeface="Arial" charset="0"/>
          <a:ea typeface="Arial" charset="0"/>
          <a:cs typeface="Arial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005BBB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charset="0"/>
          <a:ea typeface="Arial" charset="0"/>
          <a:cs typeface="Arial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005BBB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charset="0"/>
          <a:ea typeface="Arial" charset="0"/>
          <a:cs typeface="Arial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880">
          <p15:clr>
            <a:srgbClr val="F26B43"/>
          </p15:clr>
        </p15:guide>
        <p15:guide id="2" pos="416">
          <p15:clr>
            <a:srgbClr val="F26B43"/>
          </p15:clr>
        </p15:guide>
        <p15:guide id="3" orient="horz" pos="4016">
          <p15:clr>
            <a:srgbClr val="F26B43"/>
          </p15:clr>
        </p15:guide>
        <p15:guide id="4" pos="7392">
          <p15:clr>
            <a:srgbClr val="F26B43"/>
          </p15:clr>
        </p15:guide>
        <p15:guide id="5" pos="288">
          <p15:clr>
            <a:srgbClr val="F26B43"/>
          </p15:clr>
        </p15:guide>
        <p15:guide id="6" pos="4464">
          <p15:clr>
            <a:srgbClr val="F26B43"/>
          </p15:clr>
        </p15:guide>
        <p15:guide id="7" pos="4704">
          <p15:clr>
            <a:srgbClr val="F26B43"/>
          </p15:clr>
        </p15:guide>
        <p15:guide id="8" pos="4512">
          <p15:clr>
            <a:srgbClr val="F26B43"/>
          </p15:clr>
        </p15:guide>
        <p15:guide id="9" orient="horz" pos="1848">
          <p15:clr>
            <a:srgbClr val="F26B43"/>
          </p15:clr>
        </p15:guide>
        <p15:guide id="10" orient="horz" pos="1896">
          <p15:clr>
            <a:srgbClr val="F26B43"/>
          </p15:clr>
        </p15:guide>
        <p15:guide id="11" orient="horz" pos="2880">
          <p15:clr>
            <a:srgbClr val="F26B43"/>
          </p15:clr>
        </p15:guide>
        <p15:guide id="12" orient="horz" pos="2832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68642" y="0"/>
            <a:ext cx="11696055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6" algn="ctr"/>
            <a:r>
              <a:rPr lang="en-US" sz="2400" dirty="0" smtClean="0">
                <a:latin typeface="Arial" charset="0"/>
              </a:rPr>
              <a:t>‘-</a:t>
            </a:r>
            <a:endParaRPr lang="en-US" sz="2400" dirty="0">
              <a:latin typeface="Arial" charset="0"/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2045780" y="1023930"/>
            <a:ext cx="8557756" cy="1402691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algn="l" defTabSz="6858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3600" b="1" i="0" kern="1200" baseline="0">
                <a:solidFill>
                  <a:schemeClr val="tx1"/>
                </a:solidFill>
                <a:latin typeface="Effra Trial Heavy" charset="0"/>
                <a:ea typeface="Effra Trial Heavy" charset="0"/>
                <a:cs typeface="Effra Trial Heavy" charset="0"/>
              </a:defRPr>
            </a:lvl1pPr>
          </a:lstStyle>
          <a:p>
            <a:endParaRPr lang="en-US" sz="4800" dirty="0">
              <a:latin typeface="Georgia" charset="0"/>
              <a:ea typeface="Georgia" charset="0"/>
              <a:cs typeface="Georgia" charset="0"/>
            </a:endParaRPr>
          </a:p>
        </p:txBody>
      </p:sp>
      <p:sp>
        <p:nvSpPr>
          <p:cNvPr id="9" name="Text Placeholder 2"/>
          <p:cNvSpPr txBox="1">
            <a:spLocks/>
          </p:cNvSpPr>
          <p:nvPr/>
        </p:nvSpPr>
        <p:spPr>
          <a:xfrm>
            <a:off x="2045780" y="2555892"/>
            <a:ext cx="8557756" cy="3078205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750"/>
              </a:spcBef>
              <a:buFont typeface="Arial" panose="020B0604020202020204" pitchFamily="34" charset="0"/>
              <a:buNone/>
              <a:defRPr sz="1200" b="0" i="0" kern="1200">
                <a:solidFill>
                  <a:srgbClr val="828383"/>
                </a:solidFill>
                <a:latin typeface="Museo Slab 100" charset="0"/>
                <a:ea typeface="Museo Slab 100" charset="0"/>
                <a:cs typeface="Museo Slab 100" charset="0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7145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0574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7432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600" dirty="0"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" y="0"/>
            <a:ext cx="12188951" cy="6857998"/>
          </a:xfrm>
          <a:prstGeom prst="rect">
            <a:avLst/>
          </a:prstGeom>
        </p:spPr>
      </p:pic>
      <p:sp>
        <p:nvSpPr>
          <p:cNvPr id="12" name="Text Placeholder 11"/>
          <p:cNvSpPr>
            <a:spLocks noGrp="1"/>
          </p:cNvSpPr>
          <p:nvPr>
            <p:ph type="body" idx="1"/>
          </p:nvPr>
        </p:nvSpPr>
        <p:spPr>
          <a:xfrm>
            <a:off x="465327" y="1422489"/>
            <a:ext cx="10515600" cy="381338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13" name="Title Placeholder 12"/>
          <p:cNvSpPr>
            <a:spLocks noGrp="1"/>
          </p:cNvSpPr>
          <p:nvPr>
            <p:ph type="title"/>
          </p:nvPr>
        </p:nvSpPr>
        <p:spPr>
          <a:xfrm>
            <a:off x="184555" y="75434"/>
            <a:ext cx="10515600" cy="86843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 smtClean="0"/>
              <a:t>Click to edit title</a:t>
            </a:r>
            <a:endParaRPr lang="en-US" dirty="0"/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280" y="6274309"/>
            <a:ext cx="5050171" cy="5012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17219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  <p:sldLayoutId id="2147483700" r:id="rId12"/>
    <p:sldLayoutId id="2147483702" r:id="rId13"/>
    <p:sldLayoutId id="2147483703" r:id="rId14"/>
    <p:sldLayoutId id="2147483704" r:id="rId15"/>
    <p:sldLayoutId id="2147483706" r:id="rId16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000" b="0" kern="1200">
          <a:solidFill>
            <a:schemeClr val="tx2"/>
          </a:solidFill>
          <a:latin typeface="+mj-lt"/>
          <a:ea typeface="Georgia" charset="0"/>
          <a:cs typeface="Georgia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005BBB"/>
        </a:buClr>
        <a:buFont typeface="Arial" panose="020B0604020202020204" pitchFamily="34" charset="0"/>
        <a:buChar char="•"/>
        <a:defRPr sz="2000" kern="1200" baseline="0">
          <a:solidFill>
            <a:srgbClr val="828383"/>
          </a:solidFill>
          <a:latin typeface="Arial" charset="0"/>
          <a:ea typeface="Arial" charset="0"/>
          <a:cs typeface="Arial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005BBB"/>
        </a:buClr>
        <a:buFont typeface="Arial" panose="020B0604020202020204" pitchFamily="34" charset="0"/>
        <a:buChar char="•"/>
        <a:defRPr sz="2000" kern="1200" baseline="0">
          <a:solidFill>
            <a:srgbClr val="828383"/>
          </a:solidFill>
          <a:latin typeface="Arial" charset="0"/>
          <a:ea typeface="Arial" charset="0"/>
          <a:cs typeface="Arial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005BBB"/>
        </a:buClr>
        <a:buFont typeface="LucidaGrande" charset="0"/>
        <a:buChar char="-"/>
        <a:defRPr sz="1800" kern="1200" baseline="0">
          <a:solidFill>
            <a:srgbClr val="828383"/>
          </a:solidFill>
          <a:latin typeface="Arial" charset="0"/>
          <a:ea typeface="Arial" charset="0"/>
          <a:cs typeface="Arial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005BBB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charset="0"/>
          <a:ea typeface="Arial" charset="0"/>
          <a:cs typeface="Arial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005BBB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charset="0"/>
          <a:ea typeface="Arial" charset="0"/>
          <a:cs typeface="Arial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880">
          <p15:clr>
            <a:srgbClr val="F26B43"/>
          </p15:clr>
        </p15:guide>
        <p15:guide id="2" pos="416">
          <p15:clr>
            <a:srgbClr val="F26B43"/>
          </p15:clr>
        </p15:guide>
        <p15:guide id="3" orient="horz" pos="4016">
          <p15:clr>
            <a:srgbClr val="F26B43"/>
          </p15:clr>
        </p15:guide>
        <p15:guide id="4" pos="7392">
          <p15:clr>
            <a:srgbClr val="F26B43"/>
          </p15:clr>
        </p15:guide>
        <p15:guide id="5" pos="288">
          <p15:clr>
            <a:srgbClr val="F26B43"/>
          </p15:clr>
        </p15:guide>
        <p15:guide id="6" pos="4464">
          <p15:clr>
            <a:srgbClr val="F26B43"/>
          </p15:clr>
        </p15:guide>
        <p15:guide id="7" pos="4704">
          <p15:clr>
            <a:srgbClr val="F26B43"/>
          </p15:clr>
        </p15:guide>
        <p15:guide id="8" pos="4512">
          <p15:clr>
            <a:srgbClr val="F26B43"/>
          </p15:clr>
        </p15:guide>
        <p15:guide id="9" orient="horz" pos="1848">
          <p15:clr>
            <a:srgbClr val="F26B43"/>
          </p15:clr>
        </p15:guide>
        <p15:guide id="10" orient="horz" pos="1896">
          <p15:clr>
            <a:srgbClr val="F26B43"/>
          </p15:clr>
        </p15:guide>
        <p15:guide id="11" orient="horz" pos="2880">
          <p15:clr>
            <a:srgbClr val="F26B43"/>
          </p15:clr>
        </p15:guide>
        <p15:guide id="12" orient="horz" pos="2832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268640" y="0"/>
            <a:ext cx="11696055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743131" lvl="6" algn="ctr" defTabSz="914377"/>
            <a:r>
              <a:rPr lang="en-US" sz="2400" dirty="0" smtClean="0">
                <a:solidFill>
                  <a:srgbClr val="FFFFFF"/>
                </a:solidFill>
              </a:rPr>
              <a:t>‘-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8" name="Title 1"/>
          <p:cNvSpPr txBox="1">
            <a:spLocks/>
          </p:cNvSpPr>
          <p:nvPr userDrawn="1"/>
        </p:nvSpPr>
        <p:spPr>
          <a:xfrm>
            <a:off x="2045778" y="1023930"/>
            <a:ext cx="8557756" cy="1402691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algn="l" defTabSz="6858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3600" b="1" i="0" kern="1200" baseline="0">
                <a:solidFill>
                  <a:schemeClr val="tx1"/>
                </a:solidFill>
                <a:latin typeface="Effra Trial Heavy" charset="0"/>
                <a:ea typeface="Effra Trial Heavy" charset="0"/>
                <a:cs typeface="Effra Trial Heavy" charset="0"/>
              </a:defRPr>
            </a:lvl1pPr>
          </a:lstStyle>
          <a:p>
            <a:endParaRPr lang="en-US" sz="4800" dirty="0">
              <a:solidFill>
                <a:srgbClr val="666666"/>
              </a:solidFill>
              <a:latin typeface="Georgia" charset="0"/>
              <a:ea typeface="Georgia" charset="0"/>
              <a:cs typeface="Georgia" charset="0"/>
            </a:endParaRPr>
          </a:p>
        </p:txBody>
      </p:sp>
      <p:sp>
        <p:nvSpPr>
          <p:cNvPr id="9" name="Text Placeholder 2"/>
          <p:cNvSpPr txBox="1">
            <a:spLocks/>
          </p:cNvSpPr>
          <p:nvPr userDrawn="1"/>
        </p:nvSpPr>
        <p:spPr>
          <a:xfrm>
            <a:off x="2045778" y="2555892"/>
            <a:ext cx="8557756" cy="3078205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750"/>
              </a:spcBef>
              <a:buFont typeface="Arial" panose="020B0604020202020204" pitchFamily="34" charset="0"/>
              <a:buNone/>
              <a:defRPr sz="1200" b="0" i="0" kern="1200">
                <a:solidFill>
                  <a:srgbClr val="828383"/>
                </a:solidFill>
                <a:latin typeface="Museo Slab 100" charset="0"/>
                <a:ea typeface="Museo Slab 100" charset="0"/>
                <a:cs typeface="Museo Slab 100" charset="0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7145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0574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7432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600" dirty="0"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14" name="Picture 13"/>
          <p:cNvPicPr>
            <a:picLocks noChangeAspect="1"/>
          </p:cNvPicPr>
          <p:nvPr userDrawn="1"/>
        </p:nvPicPr>
        <p:blipFill rotWithShape="1"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64"/>
          <a:stretch/>
        </p:blipFill>
        <p:spPr>
          <a:xfrm>
            <a:off x="10260281" y="5332024"/>
            <a:ext cx="1931720" cy="1525977"/>
          </a:xfrm>
          <a:prstGeom prst="rect">
            <a:avLst/>
          </a:prstGeom>
        </p:spPr>
      </p:pic>
      <p:sp>
        <p:nvSpPr>
          <p:cNvPr id="12" name="Text Placeholder 11"/>
          <p:cNvSpPr>
            <a:spLocks noGrp="1"/>
          </p:cNvSpPr>
          <p:nvPr>
            <p:ph type="body" idx="1"/>
          </p:nvPr>
        </p:nvSpPr>
        <p:spPr>
          <a:xfrm>
            <a:off x="465328" y="1422489"/>
            <a:ext cx="10515600" cy="381338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13" name="Title Placeholder 12"/>
          <p:cNvSpPr>
            <a:spLocks noGrp="1"/>
          </p:cNvSpPr>
          <p:nvPr>
            <p:ph type="title"/>
          </p:nvPr>
        </p:nvSpPr>
        <p:spPr>
          <a:xfrm>
            <a:off x="184556" y="75434"/>
            <a:ext cx="10515600" cy="86843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 smtClean="0"/>
              <a:t>Click to edit title</a:t>
            </a:r>
            <a:endParaRPr lang="en-US" dirty="0"/>
          </a:p>
        </p:txBody>
      </p:sp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280" y="6274305"/>
            <a:ext cx="5050171" cy="5012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31216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  <p:sldLayoutId id="2147483710" r:id="rId3"/>
    <p:sldLayoutId id="2147483711" r:id="rId4"/>
    <p:sldLayoutId id="2147483712" r:id="rId5"/>
    <p:sldLayoutId id="2147483713" r:id="rId6"/>
    <p:sldLayoutId id="2147483714" r:id="rId7"/>
    <p:sldLayoutId id="2147483715" r:id="rId8"/>
    <p:sldLayoutId id="2147483716" r:id="rId9"/>
    <p:sldLayoutId id="2147483717" r:id="rId10"/>
    <p:sldLayoutId id="2147483718" r:id="rId11"/>
    <p:sldLayoutId id="2147483719" r:id="rId12"/>
    <p:sldLayoutId id="2147483720" r:id="rId13"/>
    <p:sldLayoutId id="2147483747" r:id="rId14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000" b="0" kern="1200">
          <a:solidFill>
            <a:schemeClr val="tx2"/>
          </a:solidFill>
          <a:latin typeface="+mj-lt"/>
          <a:ea typeface="Georgia" charset="0"/>
          <a:cs typeface="Georgia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005BBB"/>
        </a:buClr>
        <a:buFont typeface="Arial" panose="020B0604020202020204" pitchFamily="34" charset="0"/>
        <a:buChar char="•"/>
        <a:defRPr sz="2000" kern="1200" baseline="0">
          <a:solidFill>
            <a:srgbClr val="828383"/>
          </a:solidFill>
          <a:latin typeface="Arial" charset="0"/>
          <a:ea typeface="Arial" charset="0"/>
          <a:cs typeface="Arial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005BBB"/>
        </a:buClr>
        <a:buFont typeface="Arial" panose="020B0604020202020204" pitchFamily="34" charset="0"/>
        <a:buChar char="•"/>
        <a:defRPr sz="2000" kern="1200" baseline="0">
          <a:solidFill>
            <a:srgbClr val="828383"/>
          </a:solidFill>
          <a:latin typeface="Arial" charset="0"/>
          <a:ea typeface="Arial" charset="0"/>
          <a:cs typeface="Arial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005BBB"/>
        </a:buClr>
        <a:buFont typeface="LucidaGrande" charset="0"/>
        <a:buChar char="-"/>
        <a:defRPr sz="1800" kern="1200" baseline="0">
          <a:solidFill>
            <a:srgbClr val="828383"/>
          </a:solidFill>
          <a:latin typeface="Arial" charset="0"/>
          <a:ea typeface="Arial" charset="0"/>
          <a:cs typeface="Arial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005BBB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charset="0"/>
          <a:ea typeface="Arial" charset="0"/>
          <a:cs typeface="Arial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005BBB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charset="0"/>
          <a:ea typeface="Arial" charset="0"/>
          <a:cs typeface="Arial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880">
          <p15:clr>
            <a:srgbClr val="F26B43"/>
          </p15:clr>
        </p15:guide>
        <p15:guide id="2" pos="416">
          <p15:clr>
            <a:srgbClr val="F26B43"/>
          </p15:clr>
        </p15:guide>
        <p15:guide id="3" orient="horz" pos="4016">
          <p15:clr>
            <a:srgbClr val="F26B43"/>
          </p15:clr>
        </p15:guide>
        <p15:guide id="4" pos="7392">
          <p15:clr>
            <a:srgbClr val="F26B43"/>
          </p15:clr>
        </p15:guide>
        <p15:guide id="5" pos="288">
          <p15:clr>
            <a:srgbClr val="F26B43"/>
          </p15:clr>
        </p15:guide>
        <p15:guide id="6" pos="4464">
          <p15:clr>
            <a:srgbClr val="F26B43"/>
          </p15:clr>
        </p15:guide>
        <p15:guide id="7" pos="4704">
          <p15:clr>
            <a:srgbClr val="F26B43"/>
          </p15:clr>
        </p15:guide>
        <p15:guide id="8" pos="4512">
          <p15:clr>
            <a:srgbClr val="F26B43"/>
          </p15:clr>
        </p15:guide>
        <p15:guide id="9" orient="horz" pos="1848">
          <p15:clr>
            <a:srgbClr val="F26B43"/>
          </p15:clr>
        </p15:guide>
        <p15:guide id="10" orient="horz" pos="1896">
          <p15:clr>
            <a:srgbClr val="F26B43"/>
          </p15:clr>
        </p15:guide>
        <p15:guide id="11" orient="horz" pos="2880">
          <p15:clr>
            <a:srgbClr val="F26B43"/>
          </p15:clr>
        </p15:guide>
        <p15:guide id="12" orient="horz" pos="2832">
          <p15:clr>
            <a:srgbClr val="F26B43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268638" y="0"/>
            <a:ext cx="11696055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6" algn="ctr"/>
            <a:r>
              <a:rPr lang="en-US" sz="2400" dirty="0" smtClean="0">
                <a:latin typeface="Arial" charset="0"/>
              </a:rPr>
              <a:t>‘-</a:t>
            </a:r>
            <a:endParaRPr lang="en-US" sz="2400" dirty="0">
              <a:latin typeface="Arial" charset="0"/>
            </a:endParaRPr>
          </a:p>
        </p:txBody>
      </p:sp>
      <p:sp>
        <p:nvSpPr>
          <p:cNvPr id="8" name="Title 1"/>
          <p:cNvSpPr txBox="1">
            <a:spLocks/>
          </p:cNvSpPr>
          <p:nvPr userDrawn="1"/>
        </p:nvSpPr>
        <p:spPr>
          <a:xfrm>
            <a:off x="2045778" y="1023929"/>
            <a:ext cx="8557756" cy="1402691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algn="l" defTabSz="6858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3600" b="1" i="0" kern="1200" baseline="0">
                <a:solidFill>
                  <a:schemeClr val="tx1"/>
                </a:solidFill>
                <a:latin typeface="Effra Trial Heavy" charset="0"/>
                <a:ea typeface="Effra Trial Heavy" charset="0"/>
                <a:cs typeface="Effra Trial Heavy" charset="0"/>
              </a:defRPr>
            </a:lvl1pPr>
          </a:lstStyle>
          <a:p>
            <a:endParaRPr lang="en-US" sz="4800" dirty="0">
              <a:latin typeface="Georgia" charset="0"/>
              <a:ea typeface="Georgia" charset="0"/>
              <a:cs typeface="Georgia" charset="0"/>
            </a:endParaRPr>
          </a:p>
        </p:txBody>
      </p:sp>
      <p:sp>
        <p:nvSpPr>
          <p:cNvPr id="9" name="Text Placeholder 2"/>
          <p:cNvSpPr txBox="1">
            <a:spLocks/>
          </p:cNvSpPr>
          <p:nvPr userDrawn="1"/>
        </p:nvSpPr>
        <p:spPr>
          <a:xfrm>
            <a:off x="2045778" y="2555888"/>
            <a:ext cx="8557756" cy="3078205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750"/>
              </a:spcBef>
              <a:buFont typeface="Arial" panose="020B0604020202020204" pitchFamily="34" charset="0"/>
              <a:buNone/>
              <a:defRPr sz="1200" b="0" i="0" kern="1200">
                <a:solidFill>
                  <a:srgbClr val="828383"/>
                </a:solidFill>
                <a:latin typeface="Museo Slab 100" charset="0"/>
                <a:ea typeface="Museo Slab 100" charset="0"/>
                <a:cs typeface="Museo Slab 100" charset="0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7145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0574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7432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600" dirty="0"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0"/>
            <a:ext cx="12188950" cy="6857998"/>
          </a:xfrm>
          <a:prstGeom prst="rect">
            <a:avLst/>
          </a:prstGeom>
        </p:spPr>
      </p:pic>
      <p:sp>
        <p:nvSpPr>
          <p:cNvPr id="12" name="Text Placeholder 11"/>
          <p:cNvSpPr>
            <a:spLocks noGrp="1"/>
          </p:cNvSpPr>
          <p:nvPr>
            <p:ph type="body" idx="1"/>
          </p:nvPr>
        </p:nvSpPr>
        <p:spPr>
          <a:xfrm>
            <a:off x="465328" y="1422489"/>
            <a:ext cx="10515600" cy="381338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13" name="Title Placeholder 12"/>
          <p:cNvSpPr>
            <a:spLocks noGrp="1"/>
          </p:cNvSpPr>
          <p:nvPr>
            <p:ph type="title"/>
          </p:nvPr>
        </p:nvSpPr>
        <p:spPr>
          <a:xfrm>
            <a:off x="184556" y="75434"/>
            <a:ext cx="10515600" cy="86843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 smtClean="0"/>
              <a:t>Click to edit title</a:t>
            </a:r>
            <a:endParaRPr lang="en-US" dirty="0"/>
          </a:p>
        </p:txBody>
      </p:sp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2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280" y="6274301"/>
            <a:ext cx="5050171" cy="5012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34459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8" r:id="rId1"/>
    <p:sldLayoutId id="2147483729" r:id="rId2"/>
    <p:sldLayoutId id="2147483730" r:id="rId3"/>
    <p:sldLayoutId id="2147483731" r:id="rId4"/>
    <p:sldLayoutId id="2147483732" r:id="rId5"/>
    <p:sldLayoutId id="2147483733" r:id="rId6"/>
    <p:sldLayoutId id="2147483734" r:id="rId7"/>
    <p:sldLayoutId id="2147483735" r:id="rId8"/>
    <p:sldLayoutId id="2147483736" r:id="rId9"/>
    <p:sldLayoutId id="2147483737" r:id="rId10"/>
    <p:sldLayoutId id="2147483738" r:id="rId11"/>
    <p:sldLayoutId id="2147483740" r:id="rId12"/>
    <p:sldLayoutId id="2147483741" r:id="rId13"/>
    <p:sldLayoutId id="2147483742" r:id="rId14"/>
    <p:sldLayoutId id="2147483743" r:id="rId15"/>
    <p:sldLayoutId id="2147483744" r:id="rId16"/>
    <p:sldLayoutId id="2147483745" r:id="rId17"/>
  </p:sldLayoutIdLst>
  <p:timing>
    <p:tnLst>
      <p:par>
        <p:cTn id="1" dur="indefinite" restart="never" nodeType="tmRoot"/>
      </p:par>
    </p:tnLst>
  </p:timing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000" b="0" kern="1200">
          <a:solidFill>
            <a:schemeClr val="tx2"/>
          </a:solidFill>
          <a:latin typeface="+mj-lt"/>
          <a:ea typeface="Georgia" charset="0"/>
          <a:cs typeface="Georgia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005BBB"/>
        </a:buClr>
        <a:buFont typeface="Arial" panose="020B0604020202020204" pitchFamily="34" charset="0"/>
        <a:buChar char="•"/>
        <a:defRPr sz="2000" kern="1200" baseline="0">
          <a:solidFill>
            <a:srgbClr val="828383"/>
          </a:solidFill>
          <a:latin typeface="Arial" charset="0"/>
          <a:ea typeface="Arial" charset="0"/>
          <a:cs typeface="Arial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005BBB"/>
        </a:buClr>
        <a:buFont typeface="Arial" panose="020B0604020202020204" pitchFamily="34" charset="0"/>
        <a:buChar char="•"/>
        <a:defRPr sz="2000" kern="1200" baseline="0">
          <a:solidFill>
            <a:srgbClr val="828383"/>
          </a:solidFill>
          <a:latin typeface="Arial" charset="0"/>
          <a:ea typeface="Arial" charset="0"/>
          <a:cs typeface="Arial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005BBB"/>
        </a:buClr>
        <a:buFont typeface="LucidaGrande" charset="0"/>
        <a:buChar char="-"/>
        <a:defRPr sz="1800" kern="1200" baseline="0">
          <a:solidFill>
            <a:srgbClr val="828383"/>
          </a:solidFill>
          <a:latin typeface="Arial" charset="0"/>
          <a:ea typeface="Arial" charset="0"/>
          <a:cs typeface="Arial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005BBB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charset="0"/>
          <a:ea typeface="Arial" charset="0"/>
          <a:cs typeface="Arial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005BBB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charset="0"/>
          <a:ea typeface="Arial" charset="0"/>
          <a:cs typeface="Arial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880">
          <p15:clr>
            <a:srgbClr val="F26B43"/>
          </p15:clr>
        </p15:guide>
        <p15:guide id="2" pos="416">
          <p15:clr>
            <a:srgbClr val="F26B43"/>
          </p15:clr>
        </p15:guide>
        <p15:guide id="3" orient="horz" pos="4016">
          <p15:clr>
            <a:srgbClr val="F26B43"/>
          </p15:clr>
        </p15:guide>
        <p15:guide id="4" pos="7392">
          <p15:clr>
            <a:srgbClr val="F26B43"/>
          </p15:clr>
        </p15:guide>
        <p15:guide id="5" pos="288">
          <p15:clr>
            <a:srgbClr val="F26B43"/>
          </p15:clr>
        </p15:guide>
        <p15:guide id="6" pos="4464">
          <p15:clr>
            <a:srgbClr val="F26B43"/>
          </p15:clr>
        </p15:guide>
        <p15:guide id="7" pos="4704">
          <p15:clr>
            <a:srgbClr val="F26B43"/>
          </p15:clr>
        </p15:guide>
        <p15:guide id="8" pos="4512">
          <p15:clr>
            <a:srgbClr val="F26B43"/>
          </p15:clr>
        </p15:guide>
        <p15:guide id="9" orient="horz" pos="1848">
          <p15:clr>
            <a:srgbClr val="F26B43"/>
          </p15:clr>
        </p15:guide>
        <p15:guide id="10" orient="horz" pos="1896">
          <p15:clr>
            <a:srgbClr val="F26B43"/>
          </p15:clr>
        </p15:guide>
        <p15:guide id="11" orient="horz" pos="2880">
          <p15:clr>
            <a:srgbClr val="F26B43"/>
          </p15:clr>
        </p15:guide>
        <p15:guide id="12" orient="horz" pos="2832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df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4.xml"/><Relationship Id="rId4" Type="http://schemas.openxmlformats.org/officeDocument/2006/relationships/image" Target="../media/image3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4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7" Type="http://schemas.openxmlformats.org/officeDocument/2006/relationships/image" Target="../media/image45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5.xml"/><Relationship Id="rId4" Type="http://schemas.microsoft.com/office/2007/relationships/hdphoto" Target="../media/hdphoto1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659782" y="2691705"/>
            <a:ext cx="7980837" cy="1438020"/>
          </a:xfrm>
        </p:spPr>
        <p:txBody>
          <a:bodyPr anchor="t">
            <a:normAutofit/>
          </a:bodyPr>
          <a:lstStyle/>
          <a:p>
            <a:pPr>
              <a:lnSpc>
                <a:spcPts val="4999"/>
              </a:lnSpc>
            </a:pPr>
            <a:r>
              <a:rPr lang="en-US" sz="4600" dirty="0" smtClean="0"/>
              <a:t>Universal Design and Autonomous Vehicles</a:t>
            </a:r>
            <a:endParaRPr lang="en-US" sz="4600" dirty="0"/>
          </a:p>
        </p:txBody>
      </p:sp>
      <p:sp>
        <p:nvSpPr>
          <p:cNvPr id="4" name="Rectangle 3"/>
          <p:cNvSpPr/>
          <p:nvPr/>
        </p:nvSpPr>
        <p:spPr>
          <a:xfrm>
            <a:off x="153948" y="4741779"/>
            <a:ext cx="5942052" cy="19346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9" name="Subtitle 2"/>
          <p:cNvSpPr txBox="1">
            <a:spLocks/>
          </p:cNvSpPr>
          <p:nvPr/>
        </p:nvSpPr>
        <p:spPr>
          <a:xfrm>
            <a:off x="659783" y="4273148"/>
            <a:ext cx="7980836" cy="93726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005BBB"/>
              </a:buClr>
              <a:buFont typeface="Arial" panose="020B0604020202020204" pitchFamily="34" charset="0"/>
              <a:buChar char="•"/>
              <a:defRPr sz="2000" kern="1200" baseline="0">
                <a:solidFill>
                  <a:srgbClr val="828383"/>
                </a:solidFill>
                <a:latin typeface="Arial" charset="0"/>
                <a:ea typeface="Arial" charset="0"/>
                <a:cs typeface="Arial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5BBB"/>
              </a:buClr>
              <a:buFont typeface="Arial" panose="020B0604020202020204" pitchFamily="34" charset="0"/>
              <a:buChar char="•"/>
              <a:defRPr sz="2000" kern="1200" baseline="0">
                <a:solidFill>
                  <a:srgbClr val="828383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5BBB"/>
              </a:buClr>
              <a:buFont typeface="LucidaGrande" charset="0"/>
              <a:buChar char="-"/>
              <a:defRPr sz="1800" kern="1200" baseline="0">
                <a:solidFill>
                  <a:srgbClr val="828383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5BBB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5BBB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399" dirty="0" smtClean="0">
                <a:solidFill>
                  <a:schemeClr val="bg1"/>
                </a:solidFill>
                <a:latin typeface="Georgia" panose="02040502050405020303" pitchFamily="18" charset="0"/>
              </a:rPr>
              <a:t>Jordana Maisel | July 19, 2019 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9782" y="5919538"/>
            <a:ext cx="6181070" cy="613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2132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20000"/>
    </mc:Choice>
    <mc:Fallback xmlns="">
      <p:transition advClick="0" advTm="2000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Olli has a 12-person capacity. (Image courtesy of Local Motors.)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-68239"/>
            <a:ext cx="12192000" cy="69262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itle 3"/>
          <p:cNvSpPr txBox="1">
            <a:spLocks/>
          </p:cNvSpPr>
          <p:nvPr/>
        </p:nvSpPr>
        <p:spPr>
          <a:xfrm>
            <a:off x="3172" y="-68239"/>
            <a:ext cx="12188828" cy="1337480"/>
          </a:xfrm>
          <a:prstGeom prst="rect">
            <a:avLst/>
          </a:prstGeom>
          <a:solidFill>
            <a:srgbClr val="FFFFFF">
              <a:alpha val="95000"/>
            </a:srgbClr>
          </a:solidFill>
        </p:spPr>
        <p:txBody>
          <a:bodyPr lIns="182880" tIns="182880" rIns="182880" bIns="182880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0" kern="1200">
                <a:solidFill>
                  <a:schemeClr val="tx2"/>
                </a:solidFill>
                <a:latin typeface="+mj-lt"/>
                <a:ea typeface="Georgia" charset="0"/>
                <a:cs typeface="Georgia" charset="0"/>
              </a:defRPr>
            </a:lvl1pPr>
          </a:lstStyle>
          <a:p>
            <a:pPr defTabSz="914103"/>
            <a:r>
              <a:rPr lang="en-US" sz="4400" b="1" dirty="0">
                <a:solidFill>
                  <a:srgbClr val="0070C0"/>
                </a:solidFill>
                <a:latin typeface="+mn-lt"/>
                <a:ea typeface="+mn-ea"/>
                <a:cs typeface="+mn-cs"/>
              </a:rPr>
              <a:t>BODY FIT	</a:t>
            </a:r>
            <a:r>
              <a:rPr lang="en-US" sz="2800" b="1" dirty="0" smtClean="0">
                <a:solidFill>
                  <a:srgbClr val="0070C0"/>
                </a:solidFill>
                <a:latin typeface="+mn-lt"/>
                <a:ea typeface="+mn-ea"/>
                <a:cs typeface="+mn-cs"/>
              </a:rPr>
              <a:t>(</a:t>
            </a:r>
            <a:r>
              <a:rPr lang="en-US" sz="2800" b="1" dirty="0">
                <a:solidFill>
                  <a:srgbClr val="0070C0"/>
                </a:solidFill>
                <a:latin typeface="+mn-lt"/>
                <a:ea typeface="+mn-ea"/>
                <a:cs typeface="+mn-cs"/>
              </a:rPr>
              <a:t>human performance)</a:t>
            </a:r>
          </a:p>
          <a:p>
            <a:pPr defTabSz="914103"/>
            <a:r>
              <a:rPr lang="en-US" sz="2800" b="1" dirty="0">
                <a:solidFill>
                  <a:srgbClr val="0070C0"/>
                </a:solidFill>
                <a:latin typeface="+mn-lt"/>
                <a:ea typeface="+mn-ea"/>
                <a:cs typeface="+mn-cs"/>
              </a:rPr>
              <a:t>accommodating a wide a range of body sizes and abilities</a:t>
            </a:r>
          </a:p>
          <a:p>
            <a:pPr algn="r"/>
            <a:endParaRPr lang="en-US" sz="2999" dirty="0">
              <a:solidFill>
                <a:srgbClr val="000000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8147713" y="6305266"/>
            <a:ext cx="37667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Image courtesy of Local Motors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1560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97" t="-1"/>
          <a:stretch/>
        </p:blipFill>
        <p:spPr>
          <a:xfrm>
            <a:off x="-84221" y="0"/>
            <a:ext cx="12276221" cy="6858000"/>
          </a:xfrm>
          <a:prstGeom prst="rect">
            <a:avLst/>
          </a:prstGeom>
        </p:spPr>
      </p:pic>
      <p:sp>
        <p:nvSpPr>
          <p:cNvPr id="6" name="Title 3"/>
          <p:cNvSpPr txBox="1">
            <a:spLocks/>
          </p:cNvSpPr>
          <p:nvPr/>
        </p:nvSpPr>
        <p:spPr>
          <a:xfrm>
            <a:off x="-84221" y="5418160"/>
            <a:ext cx="12274634" cy="1451871"/>
          </a:xfrm>
          <a:prstGeom prst="rect">
            <a:avLst/>
          </a:prstGeom>
          <a:solidFill>
            <a:srgbClr val="FFFFFF">
              <a:alpha val="95000"/>
            </a:srgbClr>
          </a:solidFill>
        </p:spPr>
        <p:txBody>
          <a:bodyPr lIns="182880" tIns="182880" rIns="182880" bIns="182880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0" kern="1200">
                <a:solidFill>
                  <a:schemeClr val="tx2"/>
                </a:solidFill>
                <a:latin typeface="+mj-lt"/>
                <a:ea typeface="Georgia" charset="0"/>
                <a:cs typeface="Georgia" charset="0"/>
              </a:defRPr>
            </a:lvl1pPr>
          </a:lstStyle>
          <a:p>
            <a:pPr defTabSz="914103"/>
            <a:r>
              <a:rPr lang="en-US" sz="4400" b="1" dirty="0" smtClean="0">
                <a:solidFill>
                  <a:srgbClr val="0070C0"/>
                </a:solidFill>
                <a:latin typeface="+mn-lt"/>
                <a:ea typeface="+mn-ea"/>
                <a:cs typeface="+mn-cs"/>
              </a:rPr>
              <a:t>COMFORT</a:t>
            </a:r>
            <a:r>
              <a:rPr lang="en-US" sz="4400" dirty="0">
                <a:solidFill>
                  <a:srgbClr val="0070C0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800" b="1" dirty="0" smtClean="0">
                <a:solidFill>
                  <a:srgbClr val="0070C0"/>
                </a:solidFill>
                <a:latin typeface="+mn-lt"/>
                <a:ea typeface="+mn-ea"/>
                <a:cs typeface="+mn-cs"/>
              </a:rPr>
              <a:t>(human </a:t>
            </a:r>
            <a:r>
              <a:rPr lang="en-US" sz="2800" b="1" dirty="0">
                <a:solidFill>
                  <a:srgbClr val="0070C0"/>
                </a:solidFill>
                <a:latin typeface="+mn-lt"/>
                <a:ea typeface="+mn-ea"/>
                <a:cs typeface="+mn-cs"/>
              </a:rPr>
              <a:t>performance)</a:t>
            </a:r>
          </a:p>
          <a:p>
            <a:r>
              <a:rPr lang="en-US" sz="2800" b="1" dirty="0">
                <a:solidFill>
                  <a:srgbClr val="0070C0"/>
                </a:solidFill>
              </a:rPr>
              <a:t>keeping demands within desirable limits of body function  perception</a:t>
            </a:r>
          </a:p>
        </p:txBody>
      </p:sp>
    </p:spTree>
    <p:extLst>
      <p:ext uri="{BB962C8B-B14F-4D97-AF65-F5344CB8AC3E}">
        <p14:creationId xmlns:p14="http://schemas.microsoft.com/office/powerpoint/2010/main" val="2859183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3"/>
          <p:cNvSpPr txBox="1">
            <a:spLocks/>
          </p:cNvSpPr>
          <p:nvPr/>
        </p:nvSpPr>
        <p:spPr>
          <a:xfrm>
            <a:off x="0" y="5520520"/>
            <a:ext cx="12192000" cy="1337480"/>
          </a:xfrm>
          <a:prstGeom prst="rect">
            <a:avLst/>
          </a:prstGeom>
          <a:solidFill>
            <a:srgbClr val="FFFFFF">
              <a:alpha val="95000"/>
            </a:srgbClr>
          </a:solidFill>
        </p:spPr>
        <p:txBody>
          <a:bodyPr lIns="182880" tIns="182880" rIns="182880" bIns="182880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0" kern="1200">
                <a:solidFill>
                  <a:schemeClr val="tx2"/>
                </a:solidFill>
                <a:latin typeface="+mj-lt"/>
                <a:ea typeface="Georgia" charset="0"/>
                <a:cs typeface="Georgia" charset="0"/>
              </a:defRPr>
            </a:lvl1pPr>
          </a:lstStyle>
          <a:p>
            <a:pPr defTabSz="914103"/>
            <a:r>
              <a:rPr lang="en-US" sz="4400" b="1" dirty="0">
                <a:solidFill>
                  <a:srgbClr val="0070C0"/>
                </a:solidFill>
                <a:latin typeface="+mn-lt"/>
                <a:ea typeface="+mn-ea"/>
                <a:cs typeface="+mn-cs"/>
              </a:rPr>
              <a:t>AWARENESS</a:t>
            </a:r>
            <a:r>
              <a:rPr lang="en-US" sz="4400" dirty="0">
                <a:solidFill>
                  <a:srgbClr val="0070C0"/>
                </a:solidFill>
                <a:latin typeface="+mn-lt"/>
                <a:ea typeface="+mn-ea"/>
                <a:cs typeface="+mn-cs"/>
              </a:rPr>
              <a:t>	</a:t>
            </a:r>
            <a:r>
              <a:rPr lang="en-US" sz="2800" b="1" dirty="0" smtClean="0">
                <a:solidFill>
                  <a:srgbClr val="0070C0"/>
                </a:solidFill>
                <a:latin typeface="+mn-lt"/>
                <a:ea typeface="+mn-ea"/>
                <a:cs typeface="+mn-cs"/>
              </a:rPr>
              <a:t>(</a:t>
            </a:r>
            <a:r>
              <a:rPr lang="en-US" sz="2800" b="1" dirty="0">
                <a:solidFill>
                  <a:srgbClr val="0070C0"/>
                </a:solidFill>
                <a:latin typeface="+mn-lt"/>
                <a:ea typeface="+mn-ea"/>
                <a:cs typeface="+mn-cs"/>
              </a:rPr>
              <a:t>human performance)</a:t>
            </a:r>
          </a:p>
          <a:p>
            <a:r>
              <a:rPr lang="en-US" sz="2800" b="1" dirty="0">
                <a:solidFill>
                  <a:srgbClr val="0070C0"/>
                </a:solidFill>
              </a:rPr>
              <a:t>ensuring the critical information for use is easily perceived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847462" y="115163"/>
            <a:ext cx="42035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2"/>
                </a:solidFill>
              </a:rPr>
              <a:t>Image courtesy of </a:t>
            </a:r>
            <a:r>
              <a:rPr lang="en-US" dirty="0">
                <a:solidFill>
                  <a:schemeClr val="bg1"/>
                </a:solidFill>
              </a:rPr>
              <a:t>Spencer Platt / Getty</a:t>
            </a:r>
            <a:endParaRPr lang="en-US" sz="1400" dirty="0">
              <a:solidFill>
                <a:schemeClr val="bg1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22069" y="374683"/>
            <a:ext cx="7562850" cy="489585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7988489" y="4649063"/>
            <a:ext cx="42035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2060"/>
                </a:solidFill>
              </a:rPr>
              <a:t>Photo courtesy of </a:t>
            </a:r>
            <a:r>
              <a:rPr lang="en-US" dirty="0" err="1" smtClean="0">
                <a:solidFill>
                  <a:srgbClr val="002060"/>
                </a:solidFill>
              </a:rPr>
              <a:t>techcrunch</a:t>
            </a:r>
            <a:endParaRPr lang="en-US" sz="14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36522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Related image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0"/>
            <a:ext cx="12192000" cy="685117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itle 3"/>
          <p:cNvSpPr txBox="1">
            <a:spLocks/>
          </p:cNvSpPr>
          <p:nvPr/>
        </p:nvSpPr>
        <p:spPr>
          <a:xfrm>
            <a:off x="3172" y="5418161"/>
            <a:ext cx="12188828" cy="1439839"/>
          </a:xfrm>
          <a:prstGeom prst="rect">
            <a:avLst/>
          </a:prstGeom>
          <a:solidFill>
            <a:srgbClr val="FFFFFF">
              <a:alpha val="95000"/>
            </a:srgbClr>
          </a:solidFill>
        </p:spPr>
        <p:txBody>
          <a:bodyPr lIns="182880" tIns="182880" rIns="182880" bIns="182880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0" kern="1200">
                <a:solidFill>
                  <a:schemeClr val="tx2"/>
                </a:solidFill>
                <a:latin typeface="+mj-lt"/>
                <a:ea typeface="Georgia" charset="0"/>
                <a:cs typeface="Georgia" charset="0"/>
              </a:defRPr>
            </a:lvl1pPr>
          </a:lstStyle>
          <a:p>
            <a:pPr defTabSz="914103"/>
            <a:r>
              <a:rPr lang="en-US" sz="4400" b="1" dirty="0" smtClean="0">
                <a:solidFill>
                  <a:srgbClr val="0070C0"/>
                </a:solidFill>
                <a:latin typeface="+mn-lt"/>
                <a:ea typeface="+mn-ea"/>
                <a:cs typeface="+mn-cs"/>
              </a:rPr>
              <a:t>UNDERSTANDING</a:t>
            </a:r>
            <a:r>
              <a:rPr lang="en-US" sz="4400" dirty="0">
                <a:solidFill>
                  <a:srgbClr val="0070C0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800" b="1" dirty="0" smtClean="0">
                <a:solidFill>
                  <a:srgbClr val="0070C0"/>
                </a:solidFill>
                <a:latin typeface="+mn-lt"/>
                <a:ea typeface="+mn-ea"/>
                <a:cs typeface="+mn-cs"/>
              </a:rPr>
              <a:t>(human </a:t>
            </a:r>
            <a:r>
              <a:rPr lang="en-US" sz="2800" b="1" dirty="0">
                <a:solidFill>
                  <a:srgbClr val="0070C0"/>
                </a:solidFill>
                <a:latin typeface="+mn-lt"/>
                <a:ea typeface="+mn-ea"/>
                <a:cs typeface="+mn-cs"/>
              </a:rPr>
              <a:t>performance)</a:t>
            </a:r>
          </a:p>
          <a:p>
            <a:r>
              <a:rPr lang="en-US" sz="2800" b="1" dirty="0">
                <a:solidFill>
                  <a:srgbClr val="0070C0"/>
                </a:solidFill>
              </a:rPr>
              <a:t>making methods of operation and use intuitive and clear</a:t>
            </a:r>
          </a:p>
        </p:txBody>
      </p:sp>
    </p:spTree>
    <p:extLst>
      <p:ext uri="{BB962C8B-B14F-4D97-AF65-F5344CB8AC3E}">
        <p14:creationId xmlns:p14="http://schemas.microsoft.com/office/powerpoint/2010/main" val="2739246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A man walks around a snow pile, blocking the sidewalk on Valley Drive, across from Grove St. Thursday morning, January 4, 2018. Â (Michael Greenlar | mgreenlar@syracuse.com)"/>
          <p:cNvPicPr>
            <a:picLocks noGrp="1" noChangeAspect="1" noChangeArrowheads="1"/>
          </p:cNvPicPr>
          <p:nvPr>
            <p:ph type="pic" sz="quarter" idx="11"/>
          </p:nvPr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-13648"/>
            <a:ext cx="12192000" cy="6871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itle 3"/>
          <p:cNvSpPr txBox="1">
            <a:spLocks/>
          </p:cNvSpPr>
          <p:nvPr/>
        </p:nvSpPr>
        <p:spPr>
          <a:xfrm>
            <a:off x="-38098" y="5520520"/>
            <a:ext cx="12230098" cy="1337480"/>
          </a:xfrm>
          <a:prstGeom prst="rect">
            <a:avLst/>
          </a:prstGeom>
          <a:solidFill>
            <a:srgbClr val="FFFFFF">
              <a:alpha val="89804"/>
            </a:srgbClr>
          </a:solidFill>
        </p:spPr>
        <p:txBody>
          <a:bodyPr lIns="182880" tIns="182880" rIns="182880" bIns="182880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0" kern="1200">
                <a:solidFill>
                  <a:schemeClr val="tx2"/>
                </a:solidFill>
                <a:latin typeface="+mj-lt"/>
                <a:ea typeface="Georgia" charset="0"/>
                <a:cs typeface="Georgia" charset="0"/>
              </a:defRPr>
            </a:lvl1pPr>
          </a:lstStyle>
          <a:p>
            <a:pPr defTabSz="914103"/>
            <a:r>
              <a:rPr lang="en-US" sz="4400" b="1" dirty="0" smtClean="0">
                <a:solidFill>
                  <a:srgbClr val="0070C0"/>
                </a:solidFill>
                <a:latin typeface="+mn-lt"/>
                <a:ea typeface="+mn-ea"/>
                <a:cs typeface="+mn-cs"/>
              </a:rPr>
              <a:t>WELLNESS</a:t>
            </a:r>
            <a:r>
              <a:rPr lang="en-US" sz="4400" dirty="0">
                <a:solidFill>
                  <a:srgbClr val="0070C0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800" b="1" dirty="0" smtClean="0">
                <a:solidFill>
                  <a:srgbClr val="0070C0"/>
                </a:solidFill>
                <a:latin typeface="+mn-lt"/>
                <a:ea typeface="+mn-ea"/>
                <a:cs typeface="+mn-cs"/>
              </a:rPr>
              <a:t>(health </a:t>
            </a:r>
            <a:r>
              <a:rPr lang="en-US" sz="2800" b="1" dirty="0">
                <a:solidFill>
                  <a:srgbClr val="0070C0"/>
                </a:solidFill>
                <a:latin typeface="+mn-lt"/>
                <a:ea typeface="+mn-ea"/>
                <a:cs typeface="+mn-cs"/>
              </a:rPr>
              <a:t>&amp; wellness)</a:t>
            </a:r>
          </a:p>
          <a:p>
            <a:r>
              <a:rPr lang="en-US" sz="2800" b="1" dirty="0">
                <a:solidFill>
                  <a:srgbClr val="0070C0"/>
                </a:solidFill>
              </a:rPr>
              <a:t>contributing to health promotion, avoidance of disease and hazard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9817768" y="4946470"/>
            <a:ext cx="21175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2"/>
                </a:solidFill>
              </a:rPr>
              <a:t>travelweekly.co.uk</a:t>
            </a:r>
            <a:endParaRPr lang="en-US" sz="1400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4192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3"/>
          <p:cNvSpPr txBox="1">
            <a:spLocks/>
          </p:cNvSpPr>
          <p:nvPr/>
        </p:nvSpPr>
        <p:spPr>
          <a:xfrm>
            <a:off x="1585" y="5512499"/>
            <a:ext cx="12190415" cy="1337480"/>
          </a:xfrm>
          <a:prstGeom prst="rect">
            <a:avLst/>
          </a:prstGeom>
          <a:solidFill>
            <a:srgbClr val="FFFFFF">
              <a:alpha val="95000"/>
            </a:srgbClr>
          </a:solidFill>
        </p:spPr>
        <p:txBody>
          <a:bodyPr lIns="182880" tIns="182880" rIns="182880" bIns="182880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0" kern="1200">
                <a:solidFill>
                  <a:schemeClr val="tx2"/>
                </a:solidFill>
                <a:latin typeface="+mj-lt"/>
                <a:ea typeface="Georgia" charset="0"/>
                <a:cs typeface="Georgia" charset="0"/>
              </a:defRPr>
            </a:lvl1pPr>
          </a:lstStyle>
          <a:p>
            <a:pPr defTabSz="914103"/>
            <a:r>
              <a:rPr lang="en-US" sz="4400" b="1" dirty="0">
                <a:solidFill>
                  <a:srgbClr val="0070C0"/>
                </a:solidFill>
                <a:latin typeface="+mn-lt"/>
                <a:ea typeface="+mn-ea"/>
                <a:cs typeface="+mn-cs"/>
              </a:rPr>
              <a:t>PERSONALIZATION</a:t>
            </a:r>
            <a:r>
              <a:rPr lang="en-US" sz="4400" dirty="0">
                <a:solidFill>
                  <a:srgbClr val="0070C0"/>
                </a:solidFill>
                <a:latin typeface="+mn-lt"/>
                <a:ea typeface="+mn-ea"/>
                <a:cs typeface="+mn-cs"/>
              </a:rPr>
              <a:t>	</a:t>
            </a:r>
            <a:r>
              <a:rPr lang="en-US" sz="2800" b="1" dirty="0" smtClean="0">
                <a:solidFill>
                  <a:srgbClr val="0070C0"/>
                </a:solidFill>
                <a:latin typeface="+mn-lt"/>
                <a:ea typeface="+mn-ea"/>
                <a:cs typeface="+mn-cs"/>
              </a:rPr>
              <a:t>(</a:t>
            </a:r>
            <a:r>
              <a:rPr lang="en-US" sz="2800" b="1" dirty="0">
                <a:solidFill>
                  <a:srgbClr val="0070C0"/>
                </a:solidFill>
                <a:latin typeface="+mn-lt"/>
                <a:ea typeface="+mn-ea"/>
                <a:cs typeface="+mn-cs"/>
              </a:rPr>
              <a:t>social participation)</a:t>
            </a:r>
          </a:p>
          <a:p>
            <a:r>
              <a:rPr lang="en-US" sz="2800" b="1" dirty="0">
                <a:solidFill>
                  <a:srgbClr val="0070C0"/>
                </a:solidFill>
              </a:rPr>
              <a:t>incorporating opportunities for choice and </a:t>
            </a:r>
            <a:r>
              <a:rPr lang="en-US" sz="2800" b="1" dirty="0" smtClean="0">
                <a:solidFill>
                  <a:srgbClr val="0070C0"/>
                </a:solidFill>
              </a:rPr>
              <a:t>expression </a:t>
            </a:r>
            <a:r>
              <a:rPr lang="en-US" sz="2800" b="1" dirty="0">
                <a:solidFill>
                  <a:srgbClr val="0070C0"/>
                </a:solidFill>
              </a:rPr>
              <a:t>of preference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587916" y="192505"/>
            <a:ext cx="473242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2"/>
                </a:solidFill>
              </a:rPr>
              <a:t>https://www.videoblocks.com/video/delta-airlines-check-in-counters-at-new-orleans-international-airport-with-tourists-using-the-self-service-kiosks-h8wtoydugixx5gt7j</a:t>
            </a:r>
          </a:p>
        </p:txBody>
      </p:sp>
      <p:pic>
        <p:nvPicPr>
          <p:cNvPr id="7" name="Picture 2" descr="Image result for iphone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26660" y="192505"/>
            <a:ext cx="4156305" cy="532859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88289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6" descr="Image result for choice of seats in airport terminal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-32680" y="-64168"/>
            <a:ext cx="12224680" cy="69943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itle 3"/>
          <p:cNvSpPr txBox="1">
            <a:spLocks/>
          </p:cNvSpPr>
          <p:nvPr/>
        </p:nvSpPr>
        <p:spPr>
          <a:xfrm>
            <a:off x="-32680" y="5592710"/>
            <a:ext cx="12268221" cy="1337480"/>
          </a:xfrm>
          <a:prstGeom prst="rect">
            <a:avLst/>
          </a:prstGeom>
          <a:solidFill>
            <a:srgbClr val="FFFFFF">
              <a:alpha val="95000"/>
            </a:srgbClr>
          </a:solidFill>
        </p:spPr>
        <p:txBody>
          <a:bodyPr lIns="182880" tIns="182880" rIns="182880" bIns="182880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0" kern="1200">
                <a:solidFill>
                  <a:schemeClr val="tx2"/>
                </a:solidFill>
                <a:latin typeface="+mj-lt"/>
                <a:ea typeface="Georgia" charset="0"/>
                <a:cs typeface="Georgia" charset="0"/>
              </a:defRPr>
            </a:lvl1pPr>
          </a:lstStyle>
          <a:p>
            <a:pPr defTabSz="914103"/>
            <a:r>
              <a:rPr lang="en-US" sz="4400" b="1" dirty="0" smtClean="0">
                <a:solidFill>
                  <a:srgbClr val="0070C0"/>
                </a:solidFill>
                <a:latin typeface="+mn-lt"/>
                <a:ea typeface="+mn-ea"/>
                <a:cs typeface="+mn-cs"/>
              </a:rPr>
              <a:t>SOCIAL</a:t>
            </a:r>
            <a:r>
              <a:rPr lang="en-US" sz="44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4400" b="1" dirty="0" smtClean="0">
                <a:solidFill>
                  <a:srgbClr val="0070C0"/>
                </a:solidFill>
                <a:latin typeface="+mn-lt"/>
                <a:ea typeface="+mn-ea"/>
                <a:cs typeface="+mn-cs"/>
              </a:rPr>
              <a:t>INTEGRATION</a:t>
            </a:r>
            <a:r>
              <a:rPr lang="en-US" sz="4400" dirty="0">
                <a:solidFill>
                  <a:srgbClr val="0070C0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800" b="1" dirty="0" smtClean="0">
                <a:solidFill>
                  <a:srgbClr val="0070C0"/>
                </a:solidFill>
                <a:latin typeface="+mn-lt"/>
                <a:ea typeface="+mn-ea"/>
                <a:cs typeface="+mn-cs"/>
              </a:rPr>
              <a:t>(social participation)</a:t>
            </a:r>
            <a:endParaRPr lang="en-US" sz="2800" b="1" dirty="0">
              <a:solidFill>
                <a:srgbClr val="0070C0"/>
              </a:solidFill>
              <a:latin typeface="+mn-lt"/>
              <a:ea typeface="+mn-ea"/>
              <a:cs typeface="+mn-cs"/>
            </a:endParaRPr>
          </a:p>
          <a:p>
            <a:r>
              <a:rPr lang="en-US" sz="2800" b="1" dirty="0">
                <a:solidFill>
                  <a:srgbClr val="0070C0"/>
                </a:solidFill>
              </a:rPr>
              <a:t>treating all groups with dignity and respect</a:t>
            </a:r>
          </a:p>
        </p:txBody>
      </p:sp>
    </p:spTree>
    <p:extLst>
      <p:ext uri="{BB962C8B-B14F-4D97-AF65-F5344CB8AC3E}">
        <p14:creationId xmlns:p14="http://schemas.microsoft.com/office/powerpoint/2010/main" val="2072213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3"/>
          <p:cNvSpPr txBox="1">
            <a:spLocks/>
          </p:cNvSpPr>
          <p:nvPr/>
        </p:nvSpPr>
        <p:spPr>
          <a:xfrm>
            <a:off x="3172" y="5527976"/>
            <a:ext cx="12188828" cy="1330024"/>
          </a:xfrm>
          <a:prstGeom prst="rect">
            <a:avLst/>
          </a:prstGeom>
          <a:solidFill>
            <a:srgbClr val="FFFFFF">
              <a:alpha val="97000"/>
            </a:srgbClr>
          </a:solidFill>
        </p:spPr>
        <p:txBody>
          <a:bodyPr lIns="182880" tIns="182880" rIns="182880" bIns="182880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0" kern="1200">
                <a:solidFill>
                  <a:schemeClr val="tx2"/>
                </a:solidFill>
                <a:latin typeface="+mj-lt"/>
                <a:ea typeface="Georgia" charset="0"/>
                <a:cs typeface="Georgia" charset="0"/>
              </a:defRPr>
            </a:lvl1pPr>
          </a:lstStyle>
          <a:p>
            <a:pPr defTabSz="914103"/>
            <a:r>
              <a:rPr lang="en-US" sz="4400" b="1" dirty="0" smtClean="0">
                <a:solidFill>
                  <a:srgbClr val="0070C0"/>
                </a:solidFill>
                <a:latin typeface="+mn-lt"/>
                <a:ea typeface="+mn-ea"/>
                <a:cs typeface="+mn-cs"/>
              </a:rPr>
              <a:t>CULTURAL</a:t>
            </a:r>
            <a:r>
              <a:rPr lang="en-US" sz="44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4400" b="1" dirty="0" smtClean="0">
                <a:solidFill>
                  <a:srgbClr val="0070C0"/>
                </a:solidFill>
                <a:latin typeface="+mn-lt"/>
                <a:ea typeface="+mn-ea"/>
                <a:cs typeface="+mn-cs"/>
              </a:rPr>
              <a:t>APPROPRIATENESS</a:t>
            </a:r>
            <a:r>
              <a:rPr lang="en-US" sz="44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2400" b="1" dirty="0" smtClean="0">
                <a:solidFill>
                  <a:srgbClr val="0070C0"/>
                </a:solidFill>
                <a:latin typeface="+mn-lt"/>
                <a:ea typeface="+mn-ea"/>
                <a:cs typeface="+mn-cs"/>
              </a:rPr>
              <a:t>(social participation)</a:t>
            </a:r>
            <a:endParaRPr lang="en-US" sz="2000" b="1" dirty="0">
              <a:solidFill>
                <a:srgbClr val="0070C0"/>
              </a:solidFill>
              <a:latin typeface="+mn-lt"/>
              <a:ea typeface="+mn-ea"/>
              <a:cs typeface="+mn-cs"/>
            </a:endParaRPr>
          </a:p>
          <a:p>
            <a:r>
              <a:rPr lang="en-US" sz="2800" b="1" dirty="0">
                <a:solidFill>
                  <a:srgbClr val="0070C0"/>
                </a:solidFill>
              </a:rPr>
              <a:t>respecting and reinforcing social and environmental context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280476" y="3763096"/>
            <a:ext cx="26203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Image courtesy of IBM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02281" y="1170189"/>
            <a:ext cx="5613920" cy="29622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5165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659784" y="2978765"/>
            <a:ext cx="8380699" cy="1438020"/>
          </a:xfrm>
        </p:spPr>
        <p:txBody>
          <a:bodyPr anchor="t">
            <a:noAutofit/>
          </a:bodyPr>
          <a:lstStyle/>
          <a:p>
            <a:pPr>
              <a:lnSpc>
                <a:spcPts val="4999"/>
              </a:lnSpc>
            </a:pPr>
            <a:r>
              <a:rPr lang="en-US" sz="4800" dirty="0" smtClean="0"/>
              <a:t>UNIVERSAL DESIGN AND </a:t>
            </a:r>
            <a:r>
              <a:rPr lang="en-US" sz="4800" dirty="0" err="1" smtClean="0"/>
              <a:t>av</a:t>
            </a:r>
            <a:r>
              <a:rPr lang="en-US" sz="4800" dirty="0" smtClean="0"/>
              <a:t> RESEARCH</a:t>
            </a:r>
            <a:endParaRPr lang="en-US" sz="6600" dirty="0"/>
          </a:p>
        </p:txBody>
      </p:sp>
      <p:sp>
        <p:nvSpPr>
          <p:cNvPr id="4" name="Rectangle 3"/>
          <p:cNvSpPr/>
          <p:nvPr/>
        </p:nvSpPr>
        <p:spPr>
          <a:xfrm>
            <a:off x="153948" y="4741779"/>
            <a:ext cx="5942052" cy="19346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>
              <a:defRPr/>
            </a:pPr>
            <a:endParaRPr lang="en-US" sz="1799">
              <a:solidFill>
                <a:srgbClr val="FFFFFF"/>
              </a:solidFill>
              <a:latin typeface="Arial" panose="020B0604020202020204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9784" y="6235440"/>
            <a:ext cx="5228669" cy="5189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6715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357227" y="13648"/>
            <a:ext cx="12549227" cy="6851176"/>
          </a:xfrm>
          <a:prstGeom prst="rect">
            <a:avLst/>
          </a:prstGeom>
        </p:spPr>
      </p:pic>
      <p:sp>
        <p:nvSpPr>
          <p:cNvPr id="5" name="Shape 472"/>
          <p:cNvSpPr/>
          <p:nvPr/>
        </p:nvSpPr>
        <p:spPr>
          <a:xfrm>
            <a:off x="578975" y="1977171"/>
            <a:ext cx="10672010" cy="4082435"/>
          </a:xfrm>
          <a:prstGeom prst="rect">
            <a:avLst/>
          </a:prstGeom>
          <a:solidFill>
            <a:srgbClr val="FFFFFF">
              <a:alpha val="85098"/>
            </a:srgbClr>
          </a:solidFill>
          <a:ln>
            <a:noFill/>
          </a:ln>
        </p:spPr>
        <p:txBody>
          <a:bodyPr wrap="square" lIns="91401" tIns="45688" rIns="91401" bIns="45688" anchor="ctr" anchorCtr="0">
            <a:noAutofit/>
          </a:bodyPr>
          <a:lstStyle/>
          <a:p>
            <a:pPr algn="ctr"/>
            <a:endParaRPr sz="2399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" name="Shape 473"/>
          <p:cNvSpPr txBox="1">
            <a:spLocks/>
          </p:cNvSpPr>
          <p:nvPr/>
        </p:nvSpPr>
        <p:spPr>
          <a:xfrm>
            <a:off x="723352" y="2078172"/>
            <a:ext cx="10527632" cy="3905311"/>
          </a:xfrm>
          <a:prstGeom prst="rect">
            <a:avLst/>
          </a:prstGeom>
          <a:noFill/>
          <a:ln>
            <a:noFill/>
          </a:ln>
        </p:spPr>
        <p:txBody>
          <a:bodyPr vert="horz" wrap="square" lIns="68532" tIns="34266" rIns="68532" bIns="34266" rtlCol="0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005BBB"/>
              </a:buClr>
              <a:buFont typeface="Arial" panose="020B0604020202020204" pitchFamily="34" charset="0"/>
              <a:buChar char="•"/>
              <a:defRPr sz="2000" kern="1200" baseline="0">
                <a:solidFill>
                  <a:srgbClr val="828383"/>
                </a:solidFill>
                <a:latin typeface="Arial" charset="0"/>
                <a:ea typeface="Arial" charset="0"/>
                <a:cs typeface="Arial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5BBB"/>
              </a:buClr>
              <a:buFont typeface="Arial" panose="020B0604020202020204" pitchFamily="34" charset="0"/>
              <a:buChar char="•"/>
              <a:defRPr sz="2000" kern="1200" baseline="0">
                <a:solidFill>
                  <a:srgbClr val="828383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5BBB"/>
              </a:buClr>
              <a:buFont typeface="LucidaGrande" charset="0"/>
              <a:buChar char="-"/>
              <a:defRPr sz="1800" kern="1200" baseline="0">
                <a:solidFill>
                  <a:srgbClr val="828383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5BBB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5BBB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-169303"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  <a:buSzPts val="2667"/>
              <a:buFont typeface="Arial" panose="020B0604020202020204" pitchFamily="34" charset="0"/>
              <a:buNone/>
            </a:pPr>
            <a:r>
              <a:rPr lang="en-US" sz="2400" b="1" dirty="0" smtClean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Fixed-Route Large Bus		</a:t>
            </a:r>
            <a:r>
              <a:rPr lang="en-US" sz="2400" dirty="0" smtClean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Rehabilitation Engineering Research 	</a:t>
            </a:r>
            <a:r>
              <a:rPr lang="en-US" sz="2400" b="1" dirty="0" smtClean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					</a:t>
            </a:r>
            <a:r>
              <a:rPr lang="en-US" sz="2400" dirty="0" smtClean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Center on Accessible Public 							Transportation; NIDILRR (2008-2018)</a:t>
            </a:r>
          </a:p>
          <a:p>
            <a:pPr marL="0" indent="-169303">
              <a:lnSpc>
                <a:spcPct val="100000"/>
              </a:lnSpc>
              <a:spcBef>
                <a:spcPts val="0"/>
              </a:spcBef>
              <a:buSzPts val="2667"/>
              <a:buNone/>
            </a:pPr>
            <a:r>
              <a:rPr lang="en-US" sz="2400" b="1" dirty="0" smtClean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Fixed-Route </a:t>
            </a:r>
            <a:r>
              <a:rPr lang="en-US" sz="2400" b="1" dirty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Large </a:t>
            </a:r>
            <a:r>
              <a:rPr lang="en-US" sz="2400" b="1" dirty="0" smtClean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Bus;	 	</a:t>
            </a:r>
            <a:r>
              <a:rPr lang="en-US" sz="2400" dirty="0" smtClean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Optimizing Accessible Public </a:t>
            </a:r>
            <a:endParaRPr lang="en-US" sz="2400" b="1" dirty="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indent="-169303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SzPts val="2667"/>
              <a:buNone/>
            </a:pPr>
            <a:r>
              <a:rPr lang="en-US" sz="2400" b="1" dirty="0" smtClean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Paratransit</a:t>
            </a:r>
            <a:r>
              <a:rPr lang="en-US" sz="2400" dirty="0" smtClean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400" b="1" dirty="0" smtClean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				</a:t>
            </a:r>
            <a:r>
              <a:rPr lang="en-US" sz="2400" dirty="0" smtClean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Transportation; NIDILRR (2017-2020) </a:t>
            </a:r>
          </a:p>
          <a:p>
            <a:pPr marL="0" indent="-169303"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  <a:buSzPts val="2667"/>
              <a:buNone/>
            </a:pPr>
            <a:r>
              <a:rPr lang="en-US" sz="2400" b="1" dirty="0" smtClean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Ridehailing				</a:t>
            </a:r>
            <a:r>
              <a:rPr lang="en-US" sz="2400" dirty="0" smtClean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Improving </a:t>
            </a:r>
            <a:r>
              <a:rPr lang="en-US" sz="2400" dirty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Demand Responsive </a:t>
            </a:r>
            <a:r>
              <a:rPr lang="en-US" sz="2400" b="1" dirty="0" smtClean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							</a:t>
            </a:r>
            <a:r>
              <a:rPr lang="en-US" sz="2400" dirty="0" smtClean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Transportation for All; Toyota Social 						Mobility (2018-2019)</a:t>
            </a:r>
          </a:p>
          <a:p>
            <a:pPr marL="0" indent="-169303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ts val="2667"/>
              <a:buNone/>
            </a:pPr>
            <a:r>
              <a:rPr lang="en-US" sz="2400" b="1" dirty="0" smtClean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AVs/SAVs				</a:t>
            </a:r>
            <a:r>
              <a:rPr lang="en-US" sz="2400" dirty="0" smtClean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RERC-APT; </a:t>
            </a:r>
            <a:r>
              <a:rPr lang="en-US" sz="2400" dirty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NIDILRR (</a:t>
            </a:r>
            <a:r>
              <a:rPr lang="en-US" sz="2400" dirty="0" smtClean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2018-2023)</a:t>
            </a:r>
            <a:endParaRPr lang="en-US" sz="2400" dirty="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indent="-169303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SzPts val="2667"/>
              <a:buNone/>
            </a:pPr>
            <a:endParaRPr lang="en-US" b="1" dirty="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-357227" y="452637"/>
            <a:ext cx="12549228" cy="776922"/>
          </a:xfrm>
          <a:prstGeom prst="rect">
            <a:avLst/>
          </a:prstGeom>
          <a:solidFill>
            <a:schemeClr val="bg1">
              <a:alpha val="85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1800" b="1" kern="1200">
                <a:solidFill>
                  <a:srgbClr val="00000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r"/>
            <a:r>
              <a:rPr lang="en-US" sz="4000" dirty="0" smtClean="0">
                <a:solidFill>
                  <a:srgbClr val="005BBB"/>
                </a:solidFill>
              </a:rPr>
              <a:t>Transportation Research</a:t>
            </a:r>
            <a:endParaRPr lang="en-US" sz="4000" dirty="0">
              <a:solidFill>
                <a:srgbClr val="005BBB"/>
              </a:solidFill>
            </a:endParaRPr>
          </a:p>
        </p:txBody>
      </p:sp>
      <p:cxnSp>
        <p:nvCxnSpPr>
          <p:cNvPr id="10" name="Straight Connector 9"/>
          <p:cNvCxnSpPr/>
          <p:nvPr/>
        </p:nvCxnSpPr>
        <p:spPr>
          <a:xfrm>
            <a:off x="723352" y="3260558"/>
            <a:ext cx="10371222" cy="0"/>
          </a:xfrm>
          <a:prstGeom prst="line">
            <a:avLst/>
          </a:prstGeom>
          <a:ln w="38100">
            <a:solidFill>
              <a:schemeClr val="accent3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723352" y="4195010"/>
            <a:ext cx="10371222" cy="0"/>
          </a:xfrm>
          <a:prstGeom prst="line">
            <a:avLst/>
          </a:prstGeom>
          <a:ln w="38100">
            <a:solidFill>
              <a:schemeClr val="accent3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723352" y="5479476"/>
            <a:ext cx="10371222" cy="0"/>
          </a:xfrm>
          <a:prstGeom prst="line">
            <a:avLst/>
          </a:prstGeom>
          <a:ln w="38100">
            <a:solidFill>
              <a:schemeClr val="accent3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35327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20000"/>
    </mc:Choice>
    <mc:Fallback xmlns="">
      <p:transition advClick="0" advTm="2000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10" y="0"/>
            <a:ext cx="12185983" cy="685800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-3009" y="5496158"/>
            <a:ext cx="12192000" cy="415490"/>
          </a:xfrm>
          <a:prstGeom prst="rect">
            <a:avLst/>
          </a:prstGeom>
          <a:noFill/>
          <a:ln w="25400" cap="flat">
            <a:noFill/>
            <a:prstDash val="solid"/>
            <a:bevel/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60956" tIns="60956" rIns="60956" bIns="60956" numCol="1" spcCol="50797" rtlCol="0" anchor="ctr">
            <a:spAutoFit/>
          </a:bodyPr>
          <a:lstStyle/>
          <a:p>
            <a:pPr defTabSz="609570" latinLnBrk="1" hangingPunct="0"/>
            <a:endParaRPr lang="en-US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" name="Text Placeholder 4"/>
          <p:cNvSpPr txBox="1">
            <a:spLocks/>
          </p:cNvSpPr>
          <p:nvPr/>
        </p:nvSpPr>
        <p:spPr>
          <a:xfrm>
            <a:off x="0" y="4953000"/>
            <a:ext cx="12191999" cy="1905000"/>
          </a:xfrm>
          <a:prstGeom prst="rect">
            <a:avLst/>
          </a:prstGeom>
          <a:solidFill>
            <a:srgbClr val="FFFFFF">
              <a:alpha val="90000"/>
            </a:srgbClr>
          </a:solidFill>
        </p:spPr>
        <p:txBody>
          <a:bodyPr vert="horz" lIns="91434" tIns="45718" rIns="91434" bIns="45718" rtlCol="0" anchor="ctr">
            <a:normAutofit/>
          </a:bodyPr>
          <a:lstStyle>
            <a:lvl1pPr marL="228584" indent="-228584" algn="l" defTabSz="914332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005BBB"/>
              </a:buClr>
              <a:buFont typeface="Arial" panose="020B0604020202020204" pitchFamily="34" charset="0"/>
              <a:buChar char="•"/>
              <a:defRPr sz="2000" kern="1200" baseline="0">
                <a:solidFill>
                  <a:srgbClr val="828383"/>
                </a:solidFill>
                <a:latin typeface="Arial" charset="0"/>
                <a:ea typeface="Arial" charset="0"/>
                <a:cs typeface="Arial" charset="0"/>
              </a:defRPr>
            </a:lvl1pPr>
            <a:lvl2pPr marL="685750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5BBB"/>
              </a:buClr>
              <a:buFont typeface="Arial" panose="020B0604020202020204" pitchFamily="34" charset="0"/>
              <a:buChar char="•"/>
              <a:defRPr sz="2000" kern="1200" baseline="0">
                <a:solidFill>
                  <a:srgbClr val="828383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2914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5BBB"/>
              </a:buClr>
              <a:buFont typeface="LucidaGrande" charset="0"/>
              <a:buChar char="-"/>
              <a:defRPr sz="1900" kern="1200" baseline="0">
                <a:solidFill>
                  <a:srgbClr val="828383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080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5BBB"/>
              </a:buClr>
              <a:buFont typeface="Arial" panose="020B0604020202020204" pitchFamily="34" charset="0"/>
              <a:buChar char="•"/>
              <a:defRPr sz="1900" kern="1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247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5BBB"/>
              </a:buClr>
              <a:buFont typeface="Arial" panose="020B0604020202020204" pitchFamily="34" charset="0"/>
              <a:buChar char="•"/>
              <a:defRPr sz="1900" kern="1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412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578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744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910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sz="28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The IDeA Center produces knowledge and innovative tools to  </a:t>
            </a:r>
          </a:p>
          <a:p>
            <a:pPr marL="0" indent="0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sz="28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increase equity in design for underrepresented groups.</a:t>
            </a:r>
          </a:p>
        </p:txBody>
      </p:sp>
    </p:spTree>
    <p:extLst>
      <p:ext uri="{BB962C8B-B14F-4D97-AF65-F5344CB8AC3E}">
        <p14:creationId xmlns:p14="http://schemas.microsoft.com/office/powerpoint/2010/main" val="1630665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20000"/>
    </mc:Choice>
    <mc:Fallback xmlns="">
      <p:transition advClick="0" advTm="20000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9753" y="2992527"/>
            <a:ext cx="10515600" cy="3813382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3076" name="Picture 4" descr="https://img.112.international/original/2018/07/03/274745.jpg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644"/>
          <a:stretch/>
        </p:blipFill>
        <p:spPr bwMode="auto">
          <a:xfrm>
            <a:off x="-2" y="-36424"/>
            <a:ext cx="12200711" cy="68944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itle 1"/>
          <p:cNvSpPr txBox="1">
            <a:spLocks/>
          </p:cNvSpPr>
          <p:nvPr/>
        </p:nvSpPr>
        <p:spPr>
          <a:xfrm>
            <a:off x="-1" y="509649"/>
            <a:ext cx="12192002" cy="776922"/>
          </a:xfrm>
          <a:prstGeom prst="rect">
            <a:avLst/>
          </a:prstGeom>
          <a:solidFill>
            <a:schemeClr val="bg1">
              <a:alpha val="85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1800" b="1" kern="1200">
                <a:solidFill>
                  <a:srgbClr val="00000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r"/>
            <a:r>
              <a:rPr lang="en-US" sz="4000" dirty="0" smtClean="0">
                <a:solidFill>
                  <a:srgbClr val="005BBB"/>
                </a:solidFill>
              </a:rPr>
              <a:t>Current Barriers</a:t>
            </a:r>
            <a:endParaRPr lang="en-US" sz="4000" dirty="0">
              <a:solidFill>
                <a:srgbClr val="005BB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8610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20000"/>
    </mc:Choice>
    <mc:Fallback xmlns="">
      <p:transition advClick="0" advTm="20000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Placeholder 3"/>
          <p:cNvPicPr>
            <a:picLocks noGrp="1" noChangeAspect="1"/>
          </p:cNvPicPr>
          <p:nvPr>
            <p:ph type="pic" sz="quarter" idx="1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1411" b="11411"/>
          <a:stretch>
            <a:fillRect/>
          </a:stretch>
        </p:blipFill>
        <p:spPr/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74584" cy="6858000"/>
          </a:xfrm>
          <a:prstGeom prst="rect">
            <a:avLst/>
          </a:prstGeom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-17416" y="537477"/>
            <a:ext cx="12192000" cy="776922"/>
          </a:xfrm>
          <a:prstGeom prst="rect">
            <a:avLst/>
          </a:prstGeom>
          <a:solidFill>
            <a:schemeClr val="bg1">
              <a:alpha val="85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1800" b="1" kern="1200">
                <a:solidFill>
                  <a:srgbClr val="00000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r"/>
            <a:r>
              <a:rPr lang="en-US" sz="4000" dirty="0" smtClean="0">
                <a:solidFill>
                  <a:srgbClr val="005BBB"/>
                </a:solidFill>
              </a:rPr>
              <a:t>Poor Service</a:t>
            </a:r>
            <a:endParaRPr lang="en-US" sz="4000" dirty="0">
              <a:solidFill>
                <a:srgbClr val="005BB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1489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20000"/>
    </mc:Choice>
    <mc:Fallback xmlns="">
      <p:transition advClick="0" advTm="20000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Picture Placeholder 5"/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3648"/>
            <a:ext cx="12192000" cy="6878472"/>
          </a:xfrm>
        </p:spPr>
      </p:pic>
      <p:sp>
        <p:nvSpPr>
          <p:cNvPr id="7" name="Title 1"/>
          <p:cNvSpPr txBox="1">
            <a:spLocks/>
          </p:cNvSpPr>
          <p:nvPr/>
        </p:nvSpPr>
        <p:spPr>
          <a:xfrm>
            <a:off x="1" y="452637"/>
            <a:ext cx="12192000" cy="776922"/>
          </a:xfrm>
          <a:prstGeom prst="rect">
            <a:avLst/>
          </a:prstGeom>
          <a:solidFill>
            <a:schemeClr val="bg1">
              <a:alpha val="85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1800" b="1" kern="1200">
                <a:solidFill>
                  <a:srgbClr val="00000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r"/>
            <a:r>
              <a:rPr lang="en-US" sz="4000" dirty="0" smtClean="0">
                <a:solidFill>
                  <a:srgbClr val="005BBB"/>
                </a:solidFill>
              </a:rPr>
              <a:t>Access to Paratransit</a:t>
            </a:r>
            <a:endParaRPr lang="en-US" sz="4000" dirty="0">
              <a:solidFill>
                <a:srgbClr val="005BB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03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20000"/>
    </mc:Choice>
    <mc:Fallback xmlns="">
      <p:transition advClick="0" advTm="20000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28"/>
            <a:ext cx="12192000" cy="6857572"/>
          </a:xfrm>
          <a:prstGeom prst="rect">
            <a:avLst/>
          </a:prstGeom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0" y="487839"/>
            <a:ext cx="12192000" cy="776922"/>
          </a:xfrm>
          <a:prstGeom prst="rect">
            <a:avLst/>
          </a:prstGeom>
          <a:solidFill>
            <a:schemeClr val="bg1">
              <a:alpha val="85000"/>
            </a:schemeClr>
          </a:solidFill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1" kern="1200">
                <a:solidFill>
                  <a:schemeClr val="tx2"/>
                </a:solidFill>
                <a:latin typeface="Calibri" panose="020F0502020204030204" pitchFamily="34" charset="0"/>
                <a:ea typeface="Georgia" charset="0"/>
                <a:cs typeface="Calibri" panose="020F0502020204030204" pitchFamily="34" charset="0"/>
              </a:defRPr>
            </a:lvl1pPr>
          </a:lstStyle>
          <a:p>
            <a:pPr algn="r"/>
            <a:r>
              <a:rPr lang="en-US" sz="4000" dirty="0" smtClean="0">
                <a:latin typeface="Arial" panose="020B0604020202020204" pitchFamily="34" charset="0"/>
                <a:cs typeface="Arial" panose="020B0604020202020204" pitchFamily="34" charset="0"/>
              </a:rPr>
              <a:t>Using Vehicles</a:t>
            </a:r>
            <a:endParaRPr lang="en-US" sz="4000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7066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20000"/>
    </mc:Choice>
    <mc:Fallback xmlns="">
      <p:transition advClick="0" advTm="20000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Picture Placeholder 1"/>
          <p:cNvSpPr>
            <a:spLocks noGrp="1"/>
          </p:cNvSpPr>
          <p:nvPr>
            <p:ph type="pic" sz="quarter" idx="11"/>
          </p:nvPr>
        </p:nvSpPr>
        <p:spPr/>
      </p:sp>
      <p:pic>
        <p:nvPicPr>
          <p:cNvPr id="2050" name="Picture 2" descr="operator securing passenger on vehicl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217886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itle 1"/>
          <p:cNvSpPr txBox="1">
            <a:spLocks/>
          </p:cNvSpPr>
          <p:nvPr/>
        </p:nvSpPr>
        <p:spPr>
          <a:xfrm>
            <a:off x="1" y="452637"/>
            <a:ext cx="12192000" cy="776922"/>
          </a:xfrm>
          <a:prstGeom prst="rect">
            <a:avLst/>
          </a:prstGeom>
          <a:solidFill>
            <a:schemeClr val="bg1">
              <a:alpha val="85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1800" b="1" kern="1200">
                <a:solidFill>
                  <a:srgbClr val="00000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r"/>
            <a:r>
              <a:rPr lang="en-US" sz="4000" dirty="0" smtClean="0">
                <a:solidFill>
                  <a:srgbClr val="005BBB"/>
                </a:solidFill>
              </a:rPr>
              <a:t>Safe </a:t>
            </a:r>
            <a:r>
              <a:rPr lang="en-US" sz="4000" dirty="0">
                <a:solidFill>
                  <a:srgbClr val="005BBB"/>
                </a:solidFill>
              </a:rPr>
              <a:t>S</a:t>
            </a:r>
            <a:r>
              <a:rPr lang="en-US" sz="4000" dirty="0" smtClean="0">
                <a:solidFill>
                  <a:srgbClr val="005BBB"/>
                </a:solidFill>
              </a:rPr>
              <a:t>ecurement</a:t>
            </a:r>
            <a:endParaRPr lang="en-US" sz="4000" dirty="0">
              <a:solidFill>
                <a:srgbClr val="005BB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6506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20000"/>
    </mc:Choice>
    <mc:Fallback xmlns="">
      <p:transition advClick="0" advTm="20000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1"/>
            <a:ext cx="12192000" cy="6915124"/>
          </a:xfrm>
          <a:prstGeom prst="rect">
            <a:avLst/>
          </a:prstGeom>
        </p:spPr>
      </p:pic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0" y="594943"/>
            <a:ext cx="12192000" cy="776922"/>
          </a:xfrm>
          <a:prstGeom prst="rect">
            <a:avLst/>
          </a:prstGeom>
          <a:solidFill>
            <a:schemeClr val="bg1">
              <a:alpha val="85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1800" b="1" kern="1200">
                <a:solidFill>
                  <a:srgbClr val="00000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r"/>
            <a:r>
              <a:rPr lang="en-US" sz="4000" dirty="0" smtClean="0">
                <a:solidFill>
                  <a:srgbClr val="005BBB"/>
                </a:solidFill>
              </a:rPr>
              <a:t>Using Information</a:t>
            </a:r>
            <a:endParaRPr lang="en-US" sz="4000" dirty="0">
              <a:solidFill>
                <a:srgbClr val="005BB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405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20000"/>
    </mc:Choice>
    <mc:Fallback xmlns="">
      <p:transition advClick="0" advTm="20000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-8626"/>
            <a:ext cx="12191998" cy="6858000"/>
          </a:xfrm>
          <a:prstGeom prst="rect">
            <a:avLst/>
          </a:prstGeom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1" y="452637"/>
            <a:ext cx="12192000" cy="776922"/>
          </a:xfrm>
          <a:prstGeom prst="rect">
            <a:avLst/>
          </a:prstGeom>
          <a:solidFill>
            <a:schemeClr val="bg1">
              <a:alpha val="85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1800" b="1" kern="1200">
                <a:solidFill>
                  <a:srgbClr val="00000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r"/>
            <a:r>
              <a:rPr lang="en-US" sz="4000" dirty="0" smtClean="0">
                <a:solidFill>
                  <a:srgbClr val="005BBB"/>
                </a:solidFill>
              </a:rPr>
              <a:t>SAVs as Solution?!</a:t>
            </a:r>
            <a:endParaRPr lang="en-US" sz="4000" dirty="0">
              <a:solidFill>
                <a:srgbClr val="005BB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4805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20000"/>
    </mc:Choice>
    <mc:Fallback xmlns="">
      <p:transition advClick="0" advTm="20000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263856" y="247921"/>
            <a:ext cx="11928144" cy="776922"/>
          </a:xfrm>
          <a:prstGeom prst="rect">
            <a:avLst/>
          </a:prstGeom>
          <a:solidFill>
            <a:schemeClr val="bg1">
              <a:alpha val="85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1800" b="1" kern="1200">
                <a:solidFill>
                  <a:srgbClr val="00000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sz="4000" dirty="0" smtClean="0">
                <a:solidFill>
                  <a:srgbClr val="005BBB"/>
                </a:solidFill>
              </a:rPr>
              <a:t>RERC-APT – Next Generation of SAVs</a:t>
            </a:r>
            <a:endParaRPr lang="en-US" sz="4000" dirty="0">
              <a:solidFill>
                <a:srgbClr val="005BBB"/>
              </a:solidFill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263856" y="1201002"/>
            <a:ext cx="11491415" cy="4505789"/>
          </a:xfrm>
        </p:spPr>
        <p:txBody>
          <a:bodyPr/>
          <a:lstStyle/>
          <a:p>
            <a:pPr marL="342900" lvl="0" indent="-3429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70C0"/>
              </a:buClr>
              <a:buFont typeface="Wingdings" panose="05000000000000000000" pitchFamily="2" charset="2"/>
              <a:buChar char="§"/>
              <a:defRPr/>
            </a:pPr>
            <a:r>
              <a:rPr lang="en-US" sz="2400" dirty="0" smtClean="0">
                <a:solidFill>
                  <a:schemeClr val="tx1"/>
                </a:solidFill>
              </a:rPr>
              <a:t>Research on needs and challenges</a:t>
            </a:r>
          </a:p>
          <a:p>
            <a:pPr marL="800089" lvl="1" indent="-3429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70C0"/>
              </a:buClr>
              <a:buFont typeface="Wingdings" panose="05000000000000000000" pitchFamily="2" charset="2"/>
              <a:buChar char="§"/>
              <a:defRPr/>
            </a:pPr>
            <a:r>
              <a:rPr lang="en-US" spc="-50" dirty="0">
                <a:solidFill>
                  <a:schemeClr val="tx1"/>
                </a:solidFill>
              </a:rPr>
              <a:t>What factors/features would influence older adults and individuals with disabilities to use or avoid SAVs?</a:t>
            </a:r>
          </a:p>
          <a:p>
            <a:pPr marL="800089" lvl="1" indent="-3429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70C0"/>
              </a:buClr>
              <a:buFont typeface="Wingdings" panose="05000000000000000000" pitchFamily="2" charset="2"/>
              <a:buChar char="§"/>
              <a:defRPr/>
            </a:pPr>
            <a:r>
              <a:rPr lang="en-US" spc="-50" dirty="0">
                <a:solidFill>
                  <a:schemeClr val="tx1"/>
                </a:solidFill>
              </a:rPr>
              <a:t>How are transit agencies preparing for SAV implementation? </a:t>
            </a:r>
          </a:p>
          <a:p>
            <a:pPr marL="800089" lvl="1" indent="-3429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70C0"/>
              </a:buClr>
              <a:buFont typeface="Wingdings" panose="05000000000000000000" pitchFamily="2" charset="2"/>
              <a:buChar char="§"/>
              <a:defRPr/>
            </a:pPr>
            <a:r>
              <a:rPr lang="en-US" spc="-50" dirty="0">
                <a:solidFill>
                  <a:schemeClr val="tx1"/>
                </a:solidFill>
              </a:rPr>
              <a:t>What operating practices are needed to employ to enable safe SAV use?</a:t>
            </a:r>
          </a:p>
          <a:p>
            <a:pPr marL="342900" lvl="0" indent="-34290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70C0"/>
              </a:buClr>
              <a:buFont typeface="Wingdings" panose="05000000000000000000" pitchFamily="2" charset="2"/>
              <a:buChar char="§"/>
              <a:defRPr/>
            </a:pPr>
            <a:r>
              <a:rPr lang="en-US" sz="2400" dirty="0" smtClean="0">
                <a:solidFill>
                  <a:schemeClr val="tx1"/>
                </a:solidFill>
              </a:rPr>
              <a:t>Help create </a:t>
            </a:r>
            <a:r>
              <a:rPr lang="en-US" sz="2400" dirty="0">
                <a:solidFill>
                  <a:schemeClr val="tx1"/>
                </a:solidFill>
              </a:rPr>
              <a:t>and evaluate designs for </a:t>
            </a:r>
            <a:r>
              <a:rPr lang="en-US" sz="2400" dirty="0" smtClean="0">
                <a:solidFill>
                  <a:schemeClr val="tx1"/>
                </a:solidFill>
              </a:rPr>
              <a:t>SAVs working with industry partners</a:t>
            </a:r>
          </a:p>
          <a:p>
            <a:pPr marL="342900" lvl="0" indent="-34290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70C0"/>
              </a:buClr>
              <a:buFont typeface="Wingdings" panose="05000000000000000000" pitchFamily="2" charset="2"/>
              <a:buChar char="§"/>
              <a:defRPr/>
            </a:pPr>
            <a:r>
              <a:rPr lang="en-US" sz="2400" dirty="0" smtClean="0">
                <a:solidFill>
                  <a:schemeClr val="tx1"/>
                </a:solidFill>
              </a:rPr>
              <a:t>Develop </a:t>
            </a:r>
            <a:r>
              <a:rPr lang="en-US" sz="2400" dirty="0">
                <a:solidFill>
                  <a:schemeClr val="tx1"/>
                </a:solidFill>
              </a:rPr>
              <a:t>universal design guidelines that can be applied to </a:t>
            </a:r>
            <a:r>
              <a:rPr lang="en-US" sz="2400" dirty="0" smtClean="0">
                <a:solidFill>
                  <a:schemeClr val="tx1"/>
                </a:solidFill>
              </a:rPr>
              <a:t>overcome community mobility and first/last mile travel challenges for all</a:t>
            </a:r>
            <a:endParaRPr lang="en-US" sz="2400" dirty="0">
              <a:solidFill>
                <a:schemeClr val="tx1"/>
              </a:solidFill>
            </a:endParaRP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70C0"/>
              </a:buClr>
              <a:defRPr/>
            </a:pPr>
            <a:endParaRPr lang="en-US" sz="2400" dirty="0" smtClean="0">
              <a:solidFill>
                <a:schemeClr val="tx1"/>
              </a:solidFill>
            </a:endParaRP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70C0"/>
              </a:buClr>
              <a:defRPr/>
            </a:pPr>
            <a:endParaRPr lang="en-US" sz="2400" dirty="0">
              <a:solidFill>
                <a:schemeClr val="tx1"/>
              </a:solidFill>
            </a:endParaRP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70C0"/>
              </a:buClr>
              <a:defRPr/>
            </a:pPr>
            <a:endParaRPr lang="en-US" sz="2400" dirty="0" smtClean="0">
              <a:solidFill>
                <a:schemeClr val="tx1"/>
              </a:solidFill>
            </a:endParaRP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70C0"/>
              </a:buClr>
              <a:defRPr/>
            </a:pPr>
            <a:endParaRPr lang="en-US" sz="2400" dirty="0">
              <a:solidFill>
                <a:schemeClr val="tx1"/>
              </a:solidFill>
            </a:endParaRP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70C0"/>
              </a:buClr>
              <a:defRPr/>
            </a:pPr>
            <a:endParaRPr lang="en-US" sz="2400" dirty="0">
              <a:solidFill>
                <a:schemeClr val="tx1"/>
              </a:solidFill>
            </a:endParaRPr>
          </a:p>
          <a:p>
            <a:pPr marL="342900" lvl="0" indent="-342900">
              <a:lnSpc>
                <a:spcPct val="100000"/>
              </a:lnSpc>
              <a:spcBef>
                <a:spcPts val="0"/>
              </a:spcBef>
              <a:buClr>
                <a:srgbClr val="0070C0"/>
              </a:buClr>
              <a:buFont typeface="Wingdings" panose="05000000000000000000" pitchFamily="2" charset="2"/>
              <a:buChar char="§"/>
              <a:defRPr/>
            </a:pPr>
            <a:endParaRPr lang="en-US" sz="2400" dirty="0">
              <a:solidFill>
                <a:schemeClr val="tx1"/>
              </a:solidFill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304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20000"/>
    </mc:Choice>
    <mc:Fallback xmlns="">
      <p:transition advClick="0" advTm="20000"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" name="Picture Placeholder 9"/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1" y="452637"/>
            <a:ext cx="12192000" cy="776922"/>
          </a:xfrm>
          <a:prstGeom prst="rect">
            <a:avLst/>
          </a:prstGeom>
          <a:solidFill>
            <a:schemeClr val="bg1">
              <a:alpha val="85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1800" b="1" kern="1200">
                <a:solidFill>
                  <a:srgbClr val="00000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r"/>
            <a:r>
              <a:rPr lang="en-US" sz="4000" dirty="0" smtClean="0">
                <a:solidFill>
                  <a:srgbClr val="005BBB"/>
                </a:solidFill>
              </a:rPr>
              <a:t>Complex Problem</a:t>
            </a:r>
            <a:endParaRPr lang="en-US" sz="4000" dirty="0">
              <a:solidFill>
                <a:srgbClr val="005BBB"/>
              </a:solidFill>
            </a:endParaRPr>
          </a:p>
        </p:txBody>
      </p:sp>
      <p:sp>
        <p:nvSpPr>
          <p:cNvPr id="12" name="Shape 472"/>
          <p:cNvSpPr/>
          <p:nvPr/>
        </p:nvSpPr>
        <p:spPr>
          <a:xfrm>
            <a:off x="7492621" y="2848529"/>
            <a:ext cx="4585648" cy="2277653"/>
          </a:xfrm>
          <a:prstGeom prst="rect">
            <a:avLst/>
          </a:prstGeom>
          <a:solidFill>
            <a:schemeClr val="lt1">
              <a:alpha val="89803"/>
            </a:schemeClr>
          </a:solidFill>
          <a:ln>
            <a:noFill/>
          </a:ln>
        </p:spPr>
        <p:txBody>
          <a:bodyPr wrap="square" lIns="91401" tIns="45688" rIns="91401" bIns="45688" anchor="ctr" anchorCtr="0">
            <a:noAutofit/>
          </a:bodyPr>
          <a:lstStyle/>
          <a:p>
            <a:pPr algn="ctr"/>
            <a:endParaRPr sz="2399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" name="Shape 473"/>
          <p:cNvSpPr txBox="1">
            <a:spLocks/>
          </p:cNvSpPr>
          <p:nvPr/>
        </p:nvSpPr>
        <p:spPr>
          <a:xfrm>
            <a:off x="7492621" y="3000929"/>
            <a:ext cx="4585648" cy="1898187"/>
          </a:xfrm>
          <a:prstGeom prst="rect">
            <a:avLst/>
          </a:prstGeom>
          <a:noFill/>
          <a:ln>
            <a:noFill/>
          </a:ln>
        </p:spPr>
        <p:txBody>
          <a:bodyPr vert="horz" wrap="square" lIns="68532" tIns="34266" rIns="68532" bIns="34266" rtlCol="0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005BBB"/>
              </a:buClr>
              <a:buFont typeface="Arial" panose="020B0604020202020204" pitchFamily="34" charset="0"/>
              <a:buChar char="•"/>
              <a:defRPr sz="2000" kern="1200" baseline="0">
                <a:solidFill>
                  <a:srgbClr val="828383"/>
                </a:solidFill>
                <a:latin typeface="Arial" charset="0"/>
                <a:ea typeface="Arial" charset="0"/>
                <a:cs typeface="Arial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5BBB"/>
              </a:buClr>
              <a:buFont typeface="Arial" panose="020B0604020202020204" pitchFamily="34" charset="0"/>
              <a:buChar char="•"/>
              <a:defRPr sz="2000" kern="1200" baseline="0">
                <a:solidFill>
                  <a:srgbClr val="828383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5BBB"/>
              </a:buClr>
              <a:buFont typeface="LucidaGrande" charset="0"/>
              <a:buChar char="-"/>
              <a:defRPr sz="1800" kern="1200" baseline="0">
                <a:solidFill>
                  <a:srgbClr val="828383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5BBB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5BBB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3597" indent="-34290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SzPts val="2667"/>
              <a:buFont typeface="Wingdings" panose="05000000000000000000" pitchFamily="2" charset="2"/>
              <a:buChar char="§"/>
            </a:pPr>
            <a:r>
              <a:rPr lang="en-US" sz="2400" b="1" dirty="0" smtClean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Vehicle Accessibility</a:t>
            </a:r>
          </a:p>
          <a:p>
            <a:pPr marL="173597" indent="-34290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SzPts val="2667"/>
              <a:buFont typeface="Wingdings" panose="05000000000000000000" pitchFamily="2" charset="2"/>
              <a:buChar char="§"/>
            </a:pPr>
            <a:r>
              <a:rPr lang="en-US" sz="2400" b="1" dirty="0" smtClean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Fleet Design (quantity, type)</a:t>
            </a:r>
          </a:p>
          <a:p>
            <a:pPr marL="173597" indent="-34290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SzPts val="2667"/>
              <a:buFont typeface="Wingdings" panose="05000000000000000000" pitchFamily="2" charset="2"/>
              <a:buChar char="§"/>
            </a:pPr>
            <a:r>
              <a:rPr lang="en-US" sz="2400" b="1" dirty="0" smtClean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Street Infrastructure</a:t>
            </a:r>
          </a:p>
          <a:p>
            <a:pPr marL="173597" indent="-34290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SzPts val="2667"/>
              <a:buFont typeface="Wingdings" panose="05000000000000000000" pitchFamily="2" charset="2"/>
              <a:buChar char="§"/>
            </a:pPr>
            <a:r>
              <a:rPr lang="en-US" sz="2400" b="1" dirty="0" smtClean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Connectivity of Users</a:t>
            </a:r>
            <a:endParaRPr lang="en-US" sz="2400" b="1" dirty="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113432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20000"/>
    </mc:Choice>
    <mc:Fallback xmlns="">
      <p:transition advClick="0" advTm="20000"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53948" y="4741779"/>
            <a:ext cx="5942052" cy="19346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 sz="1799">
              <a:solidFill>
                <a:srgbClr val="FFFFFF"/>
              </a:solidFill>
              <a:latin typeface="Arial" panose="020B0604020202020204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9783" y="5218255"/>
            <a:ext cx="4189308" cy="1092329"/>
          </a:xfrm>
          <a:prstGeom prst="rect">
            <a:avLst/>
          </a:prstGeom>
        </p:spPr>
      </p:pic>
      <p:sp>
        <p:nvSpPr>
          <p:cNvPr id="9" name="Subtitle 2"/>
          <p:cNvSpPr txBox="1">
            <a:spLocks/>
          </p:cNvSpPr>
          <p:nvPr/>
        </p:nvSpPr>
        <p:spPr>
          <a:xfrm>
            <a:off x="1500388" y="1533378"/>
            <a:ext cx="7822621" cy="1793743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005BBB"/>
              </a:buClr>
              <a:buFont typeface="Arial" panose="020B0604020202020204" pitchFamily="34" charset="0"/>
              <a:buChar char="•"/>
              <a:defRPr sz="2000" kern="1200" baseline="0">
                <a:solidFill>
                  <a:srgbClr val="828383"/>
                </a:solidFill>
                <a:latin typeface="Arial" charset="0"/>
                <a:ea typeface="Arial" charset="0"/>
                <a:cs typeface="Arial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5BBB"/>
              </a:buClr>
              <a:buFont typeface="Arial" panose="020B0604020202020204" pitchFamily="34" charset="0"/>
              <a:buChar char="•"/>
              <a:defRPr sz="2000" kern="1200" baseline="0">
                <a:solidFill>
                  <a:srgbClr val="828383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5BBB"/>
              </a:buClr>
              <a:buFont typeface="LucidaGrande" charset="0"/>
              <a:buChar char="-"/>
              <a:defRPr sz="1800" kern="1200" baseline="0">
                <a:solidFill>
                  <a:srgbClr val="828383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5BBB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5BBB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Aft>
                <a:spcPts val="300"/>
              </a:spcAft>
              <a:buNone/>
            </a:pPr>
            <a:r>
              <a:rPr lang="en-US" sz="2399" b="1" dirty="0" smtClean="0">
                <a:solidFill>
                  <a:srgbClr val="FFFFFF"/>
                </a:solidFill>
                <a:latin typeface="Georgia" panose="02040502050405020303" pitchFamily="18" charset="0"/>
              </a:rPr>
              <a:t>Jordana L. Maisel</a:t>
            </a:r>
            <a:r>
              <a:rPr lang="en-US" sz="1800" b="1" dirty="0" smtClean="0">
                <a:solidFill>
                  <a:srgbClr val="FFFFFF"/>
                </a:solidFill>
                <a:latin typeface="Georgia" panose="02040502050405020303" pitchFamily="18" charset="0"/>
              </a:rPr>
              <a:t>,</a:t>
            </a:r>
            <a:r>
              <a:rPr lang="en-US" sz="2399" b="1" dirty="0" smtClean="0">
                <a:solidFill>
                  <a:srgbClr val="FFFFFF"/>
                </a:solidFill>
                <a:latin typeface="Georgia" panose="02040502050405020303" pitchFamily="18" charset="0"/>
              </a:rPr>
              <a:t> </a:t>
            </a:r>
            <a:r>
              <a:rPr lang="en-US" sz="1600" i="1" dirty="0" smtClean="0">
                <a:solidFill>
                  <a:srgbClr val="FFFFFF"/>
                </a:solidFill>
                <a:latin typeface="Georgia" panose="02040502050405020303" pitchFamily="18" charset="0"/>
              </a:rPr>
              <a:t>PhD.</a:t>
            </a:r>
            <a:r>
              <a:rPr lang="en-US" sz="1600" i="1" dirty="0">
                <a:solidFill>
                  <a:srgbClr val="FFFFFF"/>
                </a:solidFill>
                <a:latin typeface="Georgia" panose="02040502050405020303" pitchFamily="18" charset="0"/>
              </a:rPr>
              <a:t/>
            </a:r>
            <a:br>
              <a:rPr lang="en-US" sz="1600" i="1" dirty="0">
                <a:solidFill>
                  <a:srgbClr val="FFFFFF"/>
                </a:solidFill>
                <a:latin typeface="Georgia" panose="02040502050405020303" pitchFamily="18" charset="0"/>
              </a:rPr>
            </a:br>
            <a:r>
              <a:rPr lang="en-US" sz="1799" dirty="0" smtClean="0">
                <a:solidFill>
                  <a:srgbClr val="FFFFFF"/>
                </a:solidFill>
              </a:rPr>
              <a:t>Center </a:t>
            </a:r>
            <a:r>
              <a:rPr lang="en-US" sz="1799" dirty="0">
                <a:solidFill>
                  <a:srgbClr val="FFFFFF"/>
                </a:solidFill>
              </a:rPr>
              <a:t>for Inclusive Design and Environmental Access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100"/>
              </a:spcAft>
              <a:buNone/>
            </a:pPr>
            <a:r>
              <a:rPr lang="en-US" sz="1799" dirty="0">
                <a:solidFill>
                  <a:srgbClr val="FFFFFF"/>
                </a:solidFill>
              </a:rPr>
              <a:t>University at Buffalo School of Architecture and Planning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100"/>
              </a:spcAft>
              <a:buNone/>
            </a:pPr>
            <a:r>
              <a:rPr lang="en-US" sz="1799" dirty="0">
                <a:solidFill>
                  <a:srgbClr val="FFFFFF"/>
                </a:solidFill>
              </a:rPr>
              <a:t>309 Hayes Hall  |  3435 Main St.  |  Buffalo, NY 14214-8030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100"/>
              </a:spcAft>
              <a:buNone/>
            </a:pPr>
            <a:r>
              <a:rPr lang="en-US" sz="1799" dirty="0">
                <a:solidFill>
                  <a:srgbClr val="FFFFFF"/>
                </a:solidFill>
              </a:rPr>
              <a:t>idea.ap.buffalo.edu     |   (716) </a:t>
            </a:r>
            <a:r>
              <a:rPr lang="en-US" sz="1799" dirty="0" smtClean="0">
                <a:solidFill>
                  <a:srgbClr val="FFFFFF"/>
                </a:solidFill>
              </a:rPr>
              <a:t>829.5902   </a:t>
            </a:r>
            <a:r>
              <a:rPr lang="en-US" sz="1799" dirty="0">
                <a:solidFill>
                  <a:srgbClr val="FFFFFF"/>
                </a:solidFill>
              </a:rPr>
              <a:t>|   </a:t>
            </a:r>
            <a:r>
              <a:rPr lang="en-US" sz="1799" dirty="0" smtClean="0">
                <a:solidFill>
                  <a:srgbClr val="FFFFFF"/>
                </a:solidFill>
              </a:rPr>
              <a:t>jlmaisel@buffalo.edu</a:t>
            </a:r>
            <a:endParaRPr lang="en-US" sz="1799" dirty="0">
              <a:solidFill>
                <a:srgbClr val="FFFFFF"/>
              </a:solidFill>
            </a:endParaRPr>
          </a:p>
        </p:txBody>
      </p:sp>
      <p:cxnSp>
        <p:nvCxnSpPr>
          <p:cNvPr id="7" name="Straight Connector 6"/>
          <p:cNvCxnSpPr/>
          <p:nvPr/>
        </p:nvCxnSpPr>
        <p:spPr>
          <a:xfrm flipV="1">
            <a:off x="1457865" y="887105"/>
            <a:ext cx="0" cy="2822699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218" name="Picture 2" descr="S:\research\idea\Countinuing Education Courses\Administrative\Email Templates\isUD\images\Facebook2017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95023" y="4096933"/>
            <a:ext cx="495171" cy="507868"/>
          </a:xfrm>
          <a:prstGeom prst="rect">
            <a:avLst/>
          </a:prstGeom>
          <a:noFill/>
          <a:ln w="38100">
            <a:solidFill>
              <a:schemeClr val="bg1"/>
            </a:solidFill>
          </a:ln>
          <a:effectLst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S:\research\idea\Countinuing Education Courses\Administrative\Email Templates\isUD\images\Twitter2017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88230" y="4101674"/>
            <a:ext cx="495171" cy="507868"/>
          </a:xfrm>
          <a:prstGeom prst="rect">
            <a:avLst/>
          </a:prstGeom>
          <a:noFill/>
          <a:ln w="38100">
            <a:solidFill>
              <a:schemeClr val="bg1"/>
            </a:solidFill>
          </a:ln>
          <a:effectLst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1" name="Picture 5" descr="S:\research\idea\Countinuing Education Courses\Administrative\Email Templates\isUD\images\YouTube2017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17932" y="4096933"/>
            <a:ext cx="495171" cy="507868"/>
          </a:xfrm>
          <a:prstGeom prst="rect">
            <a:avLst/>
          </a:prstGeom>
          <a:noFill/>
          <a:ln w="38100">
            <a:solidFill>
              <a:schemeClr val="bg1"/>
            </a:solidFill>
          </a:ln>
          <a:effectLst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5" name="Picture 9" descr="S:\research\idea\Countinuing Education Courses\Administrative\Email Templates\isUD\images\LinkedIn2017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43883" y="4096933"/>
            <a:ext cx="495171" cy="507868"/>
          </a:xfrm>
          <a:prstGeom prst="rect">
            <a:avLst/>
          </a:prstGeom>
          <a:noFill/>
          <a:ln w="38100">
            <a:solidFill>
              <a:schemeClr val="bg1"/>
            </a:solidFill>
          </a:ln>
          <a:effectLst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84794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20000"/>
    </mc:Choice>
    <mc:Fallback xmlns="">
      <p:transition advClick="0" advTm="2000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" name="Shape 471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96" y="893"/>
            <a:ext cx="12182810" cy="6856214"/>
          </a:xfrm>
          <a:prstGeom prst="rect">
            <a:avLst/>
          </a:prstGeom>
          <a:noFill/>
          <a:ln>
            <a:noFill/>
          </a:ln>
        </p:spPr>
      </p:pic>
      <p:sp>
        <p:nvSpPr>
          <p:cNvPr id="472" name="Shape 472"/>
          <p:cNvSpPr/>
          <p:nvPr/>
        </p:nvSpPr>
        <p:spPr>
          <a:xfrm>
            <a:off x="7706112" y="822279"/>
            <a:ext cx="3942882" cy="5213445"/>
          </a:xfrm>
          <a:prstGeom prst="rect">
            <a:avLst/>
          </a:prstGeom>
          <a:solidFill>
            <a:schemeClr val="lt1">
              <a:alpha val="89803"/>
            </a:schemeClr>
          </a:solidFill>
          <a:ln>
            <a:noFill/>
          </a:ln>
        </p:spPr>
        <p:txBody>
          <a:bodyPr wrap="square" lIns="91401" tIns="45688" rIns="91401" bIns="45688" anchor="ctr" anchorCtr="0">
            <a:noAutofit/>
          </a:bodyPr>
          <a:lstStyle/>
          <a:p>
            <a:pPr algn="ctr"/>
            <a:endParaRPr sz="2399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73" name="Shape 473"/>
          <p:cNvSpPr txBox="1">
            <a:spLocks noGrp="1"/>
          </p:cNvSpPr>
          <p:nvPr>
            <p:ph type="body" idx="1"/>
          </p:nvPr>
        </p:nvSpPr>
        <p:spPr>
          <a:xfrm>
            <a:off x="7794989" y="822280"/>
            <a:ext cx="3756060" cy="5213443"/>
          </a:xfrm>
          <a:prstGeom prst="rect">
            <a:avLst/>
          </a:prstGeom>
          <a:noFill/>
          <a:ln>
            <a:noFill/>
          </a:ln>
        </p:spPr>
        <p:txBody>
          <a:bodyPr vert="horz" wrap="square" lIns="68532" tIns="34266" rIns="68532" bIns="34266" rtlCol="0" anchor="t" anchorCtr="0">
            <a:noAutofit/>
          </a:bodyPr>
          <a:lstStyle/>
          <a:p>
            <a:pPr marL="0" indent="-169303">
              <a:lnSpc>
                <a:spcPct val="150000"/>
              </a:lnSpc>
              <a:spcBef>
                <a:spcPts val="0"/>
              </a:spcBef>
              <a:buSzPts val="2667"/>
              <a:buNone/>
            </a:pPr>
            <a:r>
              <a:rPr lang="en-US" sz="2666" b="1" dirty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Research</a:t>
            </a:r>
          </a:p>
          <a:p>
            <a:pPr marL="0" indent="-169303">
              <a:lnSpc>
                <a:spcPct val="150000"/>
              </a:lnSpc>
              <a:buSzPts val="2667"/>
              <a:buNone/>
            </a:pPr>
            <a:r>
              <a:rPr lang="en-US" sz="2666" b="1" dirty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Product Development </a:t>
            </a:r>
          </a:p>
          <a:p>
            <a:pPr marL="0" indent="-169303">
              <a:lnSpc>
                <a:spcPct val="150000"/>
              </a:lnSpc>
              <a:buSzPts val="2667"/>
              <a:buNone/>
            </a:pPr>
            <a:r>
              <a:rPr lang="en-US" sz="2666" b="1" dirty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Usability Testing </a:t>
            </a:r>
          </a:p>
          <a:p>
            <a:pPr marL="0" indent="-169303">
              <a:lnSpc>
                <a:spcPct val="150000"/>
              </a:lnSpc>
              <a:buSzPts val="2667"/>
              <a:buNone/>
            </a:pPr>
            <a:r>
              <a:rPr lang="en-US" sz="2666" b="1" dirty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Design Consulting</a:t>
            </a:r>
          </a:p>
          <a:p>
            <a:pPr marL="0" indent="-169303">
              <a:lnSpc>
                <a:spcPct val="150000"/>
              </a:lnSpc>
              <a:buSzPts val="2667"/>
              <a:buNone/>
            </a:pPr>
            <a:r>
              <a:rPr lang="en-US" sz="2666" b="1" dirty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Accessibility Auditing</a:t>
            </a:r>
          </a:p>
          <a:p>
            <a:pPr marL="0" indent="-169303">
              <a:lnSpc>
                <a:spcPct val="150000"/>
              </a:lnSpc>
              <a:buSzPts val="2667"/>
              <a:buNone/>
            </a:pPr>
            <a:r>
              <a:rPr lang="en-US" sz="2666" b="1" dirty="0" smtClean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Wayfinding Design</a:t>
            </a:r>
            <a:endParaRPr lang="en-US" sz="2666" b="1" dirty="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indent="-169303">
              <a:lnSpc>
                <a:spcPct val="150000"/>
              </a:lnSpc>
              <a:buSzPts val="2667"/>
              <a:buNone/>
            </a:pPr>
            <a:r>
              <a:rPr lang="en-US" sz="2666" b="1" dirty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Training &amp; Education </a:t>
            </a:r>
          </a:p>
        </p:txBody>
      </p:sp>
    </p:spTree>
    <p:extLst>
      <p:ext uri="{BB962C8B-B14F-4D97-AF65-F5344CB8AC3E}">
        <p14:creationId xmlns:p14="http://schemas.microsoft.com/office/powerpoint/2010/main" val="34007002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659784" y="3148276"/>
            <a:ext cx="7980837" cy="1438020"/>
          </a:xfrm>
        </p:spPr>
        <p:txBody>
          <a:bodyPr anchor="t">
            <a:normAutofit fontScale="90000"/>
          </a:bodyPr>
          <a:lstStyle/>
          <a:p>
            <a:pPr>
              <a:lnSpc>
                <a:spcPts val="4999"/>
              </a:lnSpc>
            </a:pPr>
            <a:r>
              <a:rPr lang="en-US" sz="4800" dirty="0" smtClean="0"/>
              <a:t>WHY Universal design?</a:t>
            </a:r>
            <a:r>
              <a:rPr lang="en-US" sz="4800" dirty="0"/>
              <a:t/>
            </a:r>
            <a:br>
              <a:rPr lang="en-US" sz="4800" dirty="0"/>
            </a:b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153948" y="4741779"/>
            <a:ext cx="5942052" cy="19346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>
              <a:defRPr/>
            </a:pPr>
            <a:endParaRPr lang="en-US" sz="1799">
              <a:solidFill>
                <a:srgbClr val="FFFFFF"/>
              </a:solidFill>
              <a:latin typeface="Arial" panose="020B0604020202020204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9784" y="6157482"/>
            <a:ext cx="5228669" cy="5189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87528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S:\research\idea\Photo Archive\StockPhotos\shutterstock_256905319.jpg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589" y="-1"/>
            <a:ext cx="12188825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 Placeholder 8"/>
          <p:cNvSpPr txBox="1">
            <a:spLocks/>
          </p:cNvSpPr>
          <p:nvPr/>
        </p:nvSpPr>
        <p:spPr>
          <a:xfrm>
            <a:off x="293602" y="1528865"/>
            <a:ext cx="6401165" cy="3790483"/>
          </a:xfrm>
          <a:prstGeom prst="rect">
            <a:avLst/>
          </a:prstGeom>
        </p:spPr>
        <p:txBody>
          <a:bodyPr lIns="121899" tIns="60949" rIns="121899" bIns="60949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005BBB"/>
              </a:buClr>
              <a:buFont typeface="Arial" panose="020B0604020202020204" pitchFamily="34" charset="0"/>
              <a:buChar char="•"/>
              <a:defRPr sz="2000" kern="1200" baseline="0">
                <a:solidFill>
                  <a:srgbClr val="828383"/>
                </a:solidFill>
                <a:latin typeface="Arial" charset="0"/>
                <a:ea typeface="Arial" charset="0"/>
                <a:cs typeface="Arial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5BBB"/>
              </a:buClr>
              <a:buFont typeface="Arial" panose="020B0604020202020204" pitchFamily="34" charset="0"/>
              <a:buChar char="•"/>
              <a:defRPr sz="2000" kern="1200" baseline="0">
                <a:solidFill>
                  <a:srgbClr val="828383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5BBB"/>
              </a:buClr>
              <a:buFont typeface="LucidaGrande" charset="0"/>
              <a:buChar char="-"/>
              <a:defRPr sz="1800" kern="1200" baseline="0">
                <a:solidFill>
                  <a:srgbClr val="828383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5BBB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5BBB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01" indent="-285701">
              <a:buFont typeface="Wingdings" panose="05000000000000000000" pitchFamily="2" charset="2"/>
              <a:buChar char="§"/>
            </a:pP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436316" y="2855548"/>
            <a:ext cx="9319371" cy="1053483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1436316" y="3075293"/>
            <a:ext cx="9319371" cy="697627"/>
          </a:xfrm>
          <a:prstGeom prst="rect">
            <a:avLst/>
          </a:prstGeom>
          <a:noFill/>
          <a:ln>
            <a:noFill/>
          </a:ln>
        </p:spPr>
        <p:txBody>
          <a:bodyPr wrap="square" lIns="121899" tIns="60949" rIns="121899" bIns="60949" rtlCol="0">
            <a:spAutoFit/>
          </a:bodyPr>
          <a:lstStyle/>
          <a:p>
            <a:pPr algn="ctr">
              <a:spcBef>
                <a:spcPts val="800"/>
              </a:spcBef>
              <a:spcAft>
                <a:spcPts val="800"/>
              </a:spcAft>
            </a:pPr>
            <a:r>
              <a:rPr lang="en-US" sz="37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ACCESSIBILITY ≠ UNIVERSAL DESIGN  </a:t>
            </a:r>
          </a:p>
        </p:txBody>
      </p:sp>
    </p:spTree>
    <p:extLst>
      <p:ext uri="{BB962C8B-B14F-4D97-AF65-F5344CB8AC3E}">
        <p14:creationId xmlns:p14="http://schemas.microsoft.com/office/powerpoint/2010/main" val="2135112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lift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9638534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659784" y="2724765"/>
            <a:ext cx="8380699" cy="1438020"/>
          </a:xfrm>
        </p:spPr>
        <p:txBody>
          <a:bodyPr anchor="t">
            <a:noAutofit/>
          </a:bodyPr>
          <a:lstStyle/>
          <a:p>
            <a:pPr>
              <a:lnSpc>
                <a:spcPts val="4999"/>
              </a:lnSpc>
            </a:pPr>
            <a:r>
              <a:rPr lang="en-US" sz="4800" dirty="0" smtClean="0"/>
              <a:t>Definition and </a:t>
            </a:r>
            <a:br>
              <a:rPr lang="en-US" sz="4800" dirty="0" smtClean="0"/>
            </a:br>
            <a:r>
              <a:rPr lang="en-US" sz="4800" dirty="0" smtClean="0"/>
              <a:t>GOALS </a:t>
            </a:r>
            <a:r>
              <a:rPr lang="en-US" sz="4800" dirty="0"/>
              <a:t>OF</a:t>
            </a:r>
            <a:br>
              <a:rPr lang="en-US" sz="4800" dirty="0"/>
            </a:br>
            <a:r>
              <a:rPr lang="en-US" sz="4800" dirty="0"/>
              <a:t>UNIVERSAL DESIGN</a:t>
            </a:r>
            <a:endParaRPr lang="en-US" sz="6600" dirty="0"/>
          </a:p>
        </p:txBody>
      </p:sp>
      <p:sp>
        <p:nvSpPr>
          <p:cNvPr id="4" name="Rectangle 3"/>
          <p:cNvSpPr/>
          <p:nvPr/>
        </p:nvSpPr>
        <p:spPr>
          <a:xfrm>
            <a:off x="153948" y="4741779"/>
            <a:ext cx="5942052" cy="19346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>
              <a:defRPr/>
            </a:pPr>
            <a:endParaRPr lang="en-US" sz="1799">
              <a:solidFill>
                <a:srgbClr val="FFFFFF"/>
              </a:solidFill>
              <a:latin typeface="Arial" panose="020B0604020202020204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9784" y="6245064"/>
            <a:ext cx="5228669" cy="5189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6746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13" y="0"/>
            <a:ext cx="12185983" cy="6858000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-3009" y="5457687"/>
            <a:ext cx="12192000" cy="492436"/>
          </a:xfrm>
          <a:prstGeom prst="rect">
            <a:avLst/>
          </a:prstGeom>
          <a:solidFill>
            <a:srgbClr val="FFFFFF">
              <a:alpha val="90000"/>
            </a:srgbClr>
          </a:solidFill>
          <a:ln w="25400" cap="flat">
            <a:noFill/>
            <a:prstDash val="solid"/>
            <a:bevel/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60953" tIns="60953" rIns="60953" bIns="60953" numCol="1" spcCol="50795" rtlCol="0" anchor="ctr">
            <a:spAutoFit/>
          </a:bodyPr>
          <a:lstStyle/>
          <a:p>
            <a:pPr defTabSz="609539" latinLnBrk="1" hangingPunct="0"/>
            <a:endParaRPr lang="en-US" sz="24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" name="Shape 378"/>
          <p:cNvSpPr txBox="1">
            <a:spLocks/>
          </p:cNvSpPr>
          <p:nvPr/>
        </p:nvSpPr>
        <p:spPr bwMode="auto">
          <a:xfrm>
            <a:off x="-3009" y="4569369"/>
            <a:ext cx="12192000" cy="2269067"/>
          </a:xfrm>
          <a:prstGeom prst="rect">
            <a:avLst/>
          </a:prstGeom>
          <a:solidFill>
            <a:schemeClr val="bg1">
              <a:alpha val="83000"/>
            </a:schemeClr>
          </a:solidFill>
          <a:ln>
            <a:noFill/>
          </a:ln>
        </p:spPr>
        <p:txBody>
          <a:bodyPr vert="horz" wrap="square" lIns="60953" tIns="60954" rIns="60953" bIns="60954" numCol="1" anchor="t" anchorCtr="0" compatLnSpc="1">
            <a:prstTxWarp prst="textNoShape">
              <a:avLst/>
            </a:prstTxWarp>
            <a:normAutofit fontScale="92500"/>
          </a:bodyPr>
          <a:lstStyle>
            <a:lvl1pPr marL="342900" indent="-342900" algn="l" defTabSz="457200" rtl="0" eaLnBrk="0" fontAlgn="base" hangingPunct="0">
              <a:spcBef>
                <a:spcPts val="700"/>
              </a:spcBef>
              <a:spcAft>
                <a:spcPct val="0"/>
              </a:spcAft>
              <a:buSzPct val="100000"/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 pitchFamily="34" charset="0"/>
              </a:defRPr>
            </a:lvl1pPr>
            <a:lvl2pPr marL="782638" indent="-325438" algn="l" defTabSz="457200" rtl="0" eaLnBrk="0" fontAlgn="base" hangingPunct="0">
              <a:spcBef>
                <a:spcPts val="700"/>
              </a:spcBef>
              <a:spcAft>
                <a:spcPct val="0"/>
              </a:spcAft>
              <a:buSzPct val="100000"/>
              <a:buFont typeface="Arial" pitchFamily="34" charset="0"/>
              <a:buChar char="–"/>
              <a:defRPr sz="320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 pitchFamily="34" charset="0"/>
              </a:defRPr>
            </a:lvl2pPr>
            <a:lvl3pPr marL="1219200" indent="-304800" algn="l" defTabSz="457200" rtl="0" eaLnBrk="0" fontAlgn="base" hangingPunct="0">
              <a:spcBef>
                <a:spcPts val="700"/>
              </a:spcBef>
              <a:spcAft>
                <a:spcPct val="0"/>
              </a:spcAft>
              <a:buSzPct val="100000"/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 pitchFamily="34" charset="0"/>
              </a:defRPr>
            </a:lvl3pPr>
            <a:lvl4pPr marL="1736725" indent="-365125" algn="l" defTabSz="457200" rtl="0" eaLnBrk="0" fontAlgn="base" hangingPunct="0">
              <a:spcBef>
                <a:spcPts val="700"/>
              </a:spcBef>
              <a:spcAft>
                <a:spcPct val="0"/>
              </a:spcAft>
              <a:buSzPct val="100000"/>
              <a:buFont typeface="Arial" pitchFamily="34" charset="0"/>
              <a:buChar char="–"/>
              <a:defRPr sz="320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 pitchFamily="34" charset="0"/>
              </a:defRPr>
            </a:lvl4pPr>
            <a:lvl5pPr marL="2193925" indent="-365125" algn="l" defTabSz="457200" rtl="0" eaLnBrk="0" fontAlgn="base" hangingPunct="0">
              <a:spcBef>
                <a:spcPts val="700"/>
              </a:spcBef>
              <a:spcAft>
                <a:spcPct val="0"/>
              </a:spcAft>
              <a:buSzPct val="100000"/>
              <a:buFont typeface="Arial" pitchFamily="34" charset="0"/>
              <a:buChar char="»"/>
              <a:defRPr sz="320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 pitchFamily="34" charset="0"/>
              </a:defRPr>
            </a:lvl5pPr>
            <a:lvl6pPr marL="2651760" indent="-365760" defTabSz="457200">
              <a:spcBef>
                <a:spcPts val="700"/>
              </a:spcBef>
              <a:buSzPct val="100000"/>
              <a:buFont typeface="Arial"/>
              <a:buChar char="•"/>
              <a:defRPr sz="3200">
                <a:latin typeface="Calibri"/>
                <a:ea typeface="Calibri"/>
                <a:cs typeface="Calibri"/>
                <a:sym typeface="Calibri"/>
              </a:defRPr>
            </a:lvl6pPr>
            <a:lvl7pPr marL="3108960" indent="-365760" defTabSz="457200">
              <a:spcBef>
                <a:spcPts val="700"/>
              </a:spcBef>
              <a:buSzPct val="100000"/>
              <a:buFont typeface="Arial"/>
              <a:buChar char="•"/>
              <a:defRPr sz="3200">
                <a:latin typeface="Calibri"/>
                <a:ea typeface="Calibri"/>
                <a:cs typeface="Calibri"/>
                <a:sym typeface="Calibri"/>
              </a:defRPr>
            </a:lvl7pPr>
            <a:lvl8pPr marL="3566159" indent="-365759" defTabSz="457200">
              <a:spcBef>
                <a:spcPts val="700"/>
              </a:spcBef>
              <a:buSzPct val="100000"/>
              <a:buFont typeface="Arial"/>
              <a:buChar char="•"/>
              <a:defRPr sz="3200">
                <a:latin typeface="Calibri"/>
                <a:ea typeface="Calibri"/>
                <a:cs typeface="Calibri"/>
                <a:sym typeface="Calibri"/>
              </a:defRPr>
            </a:lvl8pPr>
            <a:lvl9pPr marL="4023359" indent="-365759" defTabSz="457200">
              <a:spcBef>
                <a:spcPts val="700"/>
              </a:spcBef>
              <a:buSzPct val="100000"/>
              <a:buFont typeface="Arial"/>
              <a:buChar char="•"/>
              <a:defRPr sz="3200"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indent="0" algn="r" eaLnBrk="1" fontAlgn="auto" hangingPunct="1">
              <a:lnSpc>
                <a:spcPct val="90000"/>
              </a:lnSpc>
              <a:spcAft>
                <a:spcPts val="0"/>
              </a:spcAft>
              <a:buSzTx/>
              <a:buNone/>
              <a:defRPr sz="1800"/>
            </a:pPr>
            <a:endParaRPr lang="en-US" sz="2400" b="1" kern="0" dirty="0">
              <a:solidFill>
                <a:srgbClr val="FFFFFF"/>
              </a:solidFill>
              <a:latin typeface="Arial" charset="0"/>
              <a:ea typeface="Arial" charset="0"/>
              <a:cs typeface="Arial" charset="0"/>
              <a:sym typeface="Calibri"/>
            </a:endParaRPr>
          </a:p>
          <a:p>
            <a:pPr marL="365726" indent="0" algn="r" eaLnBrk="1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Tx/>
              <a:buNone/>
              <a:defRPr sz="1800"/>
            </a:pPr>
            <a:r>
              <a:rPr lang="en-US" sz="3500" b="1" kern="0" dirty="0">
                <a:solidFill>
                  <a:srgbClr val="0070C0"/>
                </a:solidFill>
                <a:latin typeface="Arial" charset="0"/>
                <a:ea typeface="Arial" charset="0"/>
                <a:cs typeface="Arial" charset="0"/>
                <a:sym typeface="Calibri"/>
              </a:rPr>
              <a:t>A </a:t>
            </a:r>
            <a:r>
              <a:rPr lang="en-US" sz="3500" b="1" i="1" kern="0" dirty="0">
                <a:solidFill>
                  <a:srgbClr val="0070C0"/>
                </a:solidFill>
                <a:latin typeface="Arial" charset="0"/>
                <a:ea typeface="Arial" charset="0"/>
                <a:cs typeface="Arial" charset="0"/>
                <a:sym typeface="Calibri"/>
              </a:rPr>
              <a:t>process</a:t>
            </a:r>
            <a:r>
              <a:rPr lang="en-US" sz="3500" b="1" kern="0" dirty="0">
                <a:solidFill>
                  <a:srgbClr val="0070C0"/>
                </a:solidFill>
                <a:latin typeface="Arial" charset="0"/>
                <a:ea typeface="Arial" charset="0"/>
                <a:cs typeface="Arial" charset="0"/>
                <a:sym typeface="Calibri"/>
              </a:rPr>
              <a:t> that enables and empowers a diverse population </a:t>
            </a:r>
          </a:p>
          <a:p>
            <a:pPr marL="0" indent="0" algn="r" eaLnBrk="1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Tx/>
              <a:buNone/>
              <a:defRPr sz="1800"/>
            </a:pPr>
            <a:r>
              <a:rPr lang="en-US" sz="3500" b="1" kern="0" dirty="0">
                <a:solidFill>
                  <a:srgbClr val="0070C0"/>
                </a:solidFill>
                <a:latin typeface="Arial" charset="0"/>
                <a:ea typeface="Arial" charset="0"/>
                <a:cs typeface="Arial" charset="0"/>
                <a:sym typeface="Calibri"/>
              </a:rPr>
              <a:t>by improving human performance, health and wellness, </a:t>
            </a:r>
          </a:p>
          <a:p>
            <a:pPr marL="0" indent="0" algn="r" eaLnBrk="1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Tx/>
              <a:buNone/>
              <a:defRPr sz="1800"/>
            </a:pPr>
            <a:r>
              <a:rPr lang="en-US" sz="3500" b="1" kern="0" dirty="0">
                <a:solidFill>
                  <a:srgbClr val="0070C0"/>
                </a:solidFill>
                <a:latin typeface="Arial" charset="0"/>
                <a:ea typeface="Arial" charset="0"/>
                <a:cs typeface="Arial" charset="0"/>
                <a:sym typeface="Calibri"/>
              </a:rPr>
              <a:t>and social participation. </a:t>
            </a:r>
          </a:p>
          <a:p>
            <a:pPr marL="0" indent="0" algn="r" eaLnBrk="1" fontAlgn="auto" hangingPunct="1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SzTx/>
              <a:buNone/>
              <a:defRPr sz="1800"/>
            </a:pPr>
            <a:r>
              <a:rPr lang="en-US" sz="2400" i="1" kern="0" dirty="0">
                <a:solidFill>
                  <a:srgbClr val="0070C0"/>
                </a:solidFill>
                <a:latin typeface="Arial" charset="0"/>
                <a:ea typeface="Arial" charset="0"/>
                <a:cs typeface="Arial" charset="0"/>
                <a:sym typeface="Calibri"/>
              </a:rPr>
              <a:t>								Steinfeld and Maisel (2012)</a:t>
            </a:r>
          </a:p>
        </p:txBody>
      </p:sp>
    </p:spTree>
    <p:extLst>
      <p:ext uri="{BB962C8B-B14F-4D97-AF65-F5344CB8AC3E}">
        <p14:creationId xmlns:p14="http://schemas.microsoft.com/office/powerpoint/2010/main" val="2091691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4" y="0"/>
            <a:ext cx="1218895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25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UB Powerpoint Template">
  <a:themeElements>
    <a:clrScheme name="Custom 2">
      <a:dk1>
        <a:srgbClr val="666666"/>
      </a:dk1>
      <a:lt1>
        <a:srgbClr val="FFFFFF"/>
      </a:lt1>
      <a:dk2>
        <a:srgbClr val="005BBB"/>
      </a:dk2>
      <a:lt2>
        <a:srgbClr val="FFFFFF"/>
      </a:lt2>
      <a:accent1>
        <a:srgbClr val="005BBB"/>
      </a:accent1>
      <a:accent2>
        <a:srgbClr val="41B6E6"/>
      </a:accent2>
      <a:accent3>
        <a:srgbClr val="E56D54"/>
      </a:accent3>
      <a:accent4>
        <a:srgbClr val="666666"/>
      </a:accent4>
      <a:accent5>
        <a:srgbClr val="007681"/>
      </a:accent5>
      <a:accent6>
        <a:srgbClr val="003E51"/>
      </a:accent6>
      <a:hlink>
        <a:srgbClr val="186BB7"/>
      </a:hlink>
      <a:folHlink>
        <a:srgbClr val="D86A4E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owerpoint_Template_WIDE" id="{320877F5-9057-5044-9670-55C377C33490}" vid="{043CC7DF-15AC-0F49-A0D1-304573C219B6}"/>
    </a:ext>
  </a:extLst>
</a:theme>
</file>

<file path=ppt/theme/theme2.xml><?xml version="1.0" encoding="utf-8"?>
<a:theme xmlns:a="http://schemas.openxmlformats.org/drawingml/2006/main" name="1_UB Powerpoint Template">
  <a:themeElements>
    <a:clrScheme name="Custom 2">
      <a:dk1>
        <a:srgbClr val="666666"/>
      </a:dk1>
      <a:lt1>
        <a:srgbClr val="FFFFFF"/>
      </a:lt1>
      <a:dk2>
        <a:srgbClr val="005BBB"/>
      </a:dk2>
      <a:lt2>
        <a:srgbClr val="FFFFFF"/>
      </a:lt2>
      <a:accent1>
        <a:srgbClr val="005BBB"/>
      </a:accent1>
      <a:accent2>
        <a:srgbClr val="41B6E6"/>
      </a:accent2>
      <a:accent3>
        <a:srgbClr val="E56D54"/>
      </a:accent3>
      <a:accent4>
        <a:srgbClr val="666666"/>
      </a:accent4>
      <a:accent5>
        <a:srgbClr val="007681"/>
      </a:accent5>
      <a:accent6>
        <a:srgbClr val="003E51"/>
      </a:accent6>
      <a:hlink>
        <a:srgbClr val="186BB7"/>
      </a:hlink>
      <a:folHlink>
        <a:srgbClr val="D86A4E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owerpoint_Template_WIDE" id="{320877F5-9057-5044-9670-55C377C33490}" vid="{043CC7DF-15AC-0F49-A0D1-304573C219B6}"/>
    </a:ext>
  </a:extLst>
</a:theme>
</file>

<file path=ppt/theme/theme3.xml><?xml version="1.0" encoding="utf-8"?>
<a:theme xmlns:a="http://schemas.openxmlformats.org/drawingml/2006/main" name="2_UB Powerpoint Template">
  <a:themeElements>
    <a:clrScheme name="Custom 2">
      <a:dk1>
        <a:srgbClr val="666666"/>
      </a:dk1>
      <a:lt1>
        <a:srgbClr val="FFFFFF"/>
      </a:lt1>
      <a:dk2>
        <a:srgbClr val="005BBB"/>
      </a:dk2>
      <a:lt2>
        <a:srgbClr val="FFFFFF"/>
      </a:lt2>
      <a:accent1>
        <a:srgbClr val="005BBB"/>
      </a:accent1>
      <a:accent2>
        <a:srgbClr val="41B6E6"/>
      </a:accent2>
      <a:accent3>
        <a:srgbClr val="E56D54"/>
      </a:accent3>
      <a:accent4>
        <a:srgbClr val="666666"/>
      </a:accent4>
      <a:accent5>
        <a:srgbClr val="007681"/>
      </a:accent5>
      <a:accent6>
        <a:srgbClr val="003E51"/>
      </a:accent6>
      <a:hlink>
        <a:srgbClr val="186BB7"/>
      </a:hlink>
      <a:folHlink>
        <a:srgbClr val="D86A4E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owerpoint_Template_WIDE" id="{320877F5-9057-5044-9670-55C377C33490}" vid="{043CC7DF-15AC-0F49-A0D1-304573C219B6}"/>
    </a:ext>
  </a:extLst>
</a:theme>
</file>

<file path=ppt/theme/theme4.xml><?xml version="1.0" encoding="utf-8"?>
<a:theme xmlns:a="http://schemas.openxmlformats.org/drawingml/2006/main" name="3_UB Powerpoint Template">
  <a:themeElements>
    <a:clrScheme name="Custom 2">
      <a:dk1>
        <a:srgbClr val="666666"/>
      </a:dk1>
      <a:lt1>
        <a:srgbClr val="FFFFFF"/>
      </a:lt1>
      <a:dk2>
        <a:srgbClr val="005BBB"/>
      </a:dk2>
      <a:lt2>
        <a:srgbClr val="FFFFFF"/>
      </a:lt2>
      <a:accent1>
        <a:srgbClr val="005BBB"/>
      </a:accent1>
      <a:accent2>
        <a:srgbClr val="41B6E6"/>
      </a:accent2>
      <a:accent3>
        <a:srgbClr val="E56D54"/>
      </a:accent3>
      <a:accent4>
        <a:srgbClr val="666666"/>
      </a:accent4>
      <a:accent5>
        <a:srgbClr val="007681"/>
      </a:accent5>
      <a:accent6>
        <a:srgbClr val="003E51"/>
      </a:accent6>
      <a:hlink>
        <a:srgbClr val="186BB7"/>
      </a:hlink>
      <a:folHlink>
        <a:srgbClr val="D86A4E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owerpoint_Template_WIDE" id="{320877F5-9057-5044-9670-55C377C33490}" vid="{043CC7DF-15AC-0F49-A0D1-304573C219B6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3696</TotalTime>
  <Words>332</Words>
  <Application>Microsoft Office PowerPoint</Application>
  <PresentationFormat>Widescreen</PresentationFormat>
  <Paragraphs>104</Paragraphs>
  <Slides>29</Slides>
  <Notes>29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29</vt:i4>
      </vt:variant>
    </vt:vector>
  </HeadingPairs>
  <TitlesOfParts>
    <vt:vector size="38" baseType="lpstr">
      <vt:lpstr>Arial</vt:lpstr>
      <vt:lpstr>Calibri</vt:lpstr>
      <vt:lpstr>Georgia</vt:lpstr>
      <vt:lpstr>LucidaGrande</vt:lpstr>
      <vt:lpstr>Wingdings</vt:lpstr>
      <vt:lpstr>UB Powerpoint Template</vt:lpstr>
      <vt:lpstr>1_UB Powerpoint Template</vt:lpstr>
      <vt:lpstr>2_UB Powerpoint Template</vt:lpstr>
      <vt:lpstr>3_UB Powerpoint Template</vt:lpstr>
      <vt:lpstr>Universal Design and Autonomous Vehicles</vt:lpstr>
      <vt:lpstr>PowerPoint Presentation</vt:lpstr>
      <vt:lpstr>PowerPoint Presentation</vt:lpstr>
      <vt:lpstr>WHY Universal design? </vt:lpstr>
      <vt:lpstr>PowerPoint Presentation</vt:lpstr>
      <vt:lpstr>PowerPoint Presentation</vt:lpstr>
      <vt:lpstr>Definition and  GOALS OF UNIVERSAL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UNIVERSAL DESIGN AND av RESEARCH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Goals of universal design</dc:title>
  <dc:creator>Perez, Brittany</dc:creator>
  <cp:lastModifiedBy>Maisel, Jordana</cp:lastModifiedBy>
  <cp:revision>107</cp:revision>
  <cp:lastPrinted>2019-04-25T18:25:31Z</cp:lastPrinted>
  <dcterms:created xsi:type="dcterms:W3CDTF">2017-06-23T13:15:33Z</dcterms:created>
  <dcterms:modified xsi:type="dcterms:W3CDTF">2019-07-09T15:10:42Z</dcterms:modified>
</cp:coreProperties>
</file>